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7" r:id="rId3"/>
    <p:sldId id="296" r:id="rId4"/>
    <p:sldId id="299" r:id="rId5"/>
    <p:sldId id="298" r:id="rId6"/>
    <p:sldId id="257" r:id="rId7"/>
    <p:sldId id="283" r:id="rId8"/>
    <p:sldId id="284" r:id="rId9"/>
    <p:sldId id="287" r:id="rId10"/>
    <p:sldId id="285" r:id="rId11"/>
    <p:sldId id="288" r:id="rId12"/>
    <p:sldId id="289" r:id="rId13"/>
    <p:sldId id="290" r:id="rId14"/>
    <p:sldId id="286" r:id="rId15"/>
    <p:sldId id="291" r:id="rId16"/>
    <p:sldId id="29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08" autoAdjust="0"/>
  </p:normalViewPr>
  <p:slideViewPr>
    <p:cSldViewPr>
      <p:cViewPr varScale="1">
        <p:scale>
          <a:sx n="117" d="100"/>
          <a:sy n="117" d="100"/>
        </p:scale>
        <p:origin x="14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lrichg\AppData\Local\Microsoft\Windows\INetCache\Content.Outlook\DBWCTMGO\Copy%20of%20180220%20Glenorchy%20Water%20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lrichg\AppData\Local\Microsoft\Windows\INetCache\Content.Outlook\DBWCTMGO\Copy%20of%20180220%20Glenorchy%20Water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Total</a:t>
            </a:r>
            <a:r>
              <a:rPr lang="en-NZ" baseline="0"/>
              <a:t> Coliforms</a:t>
            </a:r>
            <a:endParaRPr lang="en-N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980307893186382E-2"/>
          <c:y val="0.12039358814053823"/>
          <c:w val="0.89933429643659213"/>
          <c:h val="0.7390210987575051"/>
        </c:manualLayout>
      </c:layout>
      <c:scatterChart>
        <c:scatterStyle val="lineMarker"/>
        <c:varyColors val="0"/>
        <c:ser>
          <c:idx val="0"/>
          <c:order val="0"/>
          <c:tx>
            <c:v>Reservoir</c:v>
          </c:tx>
          <c:spPr>
            <a:ln w="28575">
              <a:noFill/>
            </a:ln>
          </c:spPr>
          <c:marker>
            <c:symbol val="diamond"/>
            <c:size val="4"/>
          </c:marker>
          <c:xVal>
            <c:numRef>
              <c:f>'Total Coliforms'!$A$3:$A$748</c:f>
              <c:numCache>
                <c:formatCode>m/d/yyyy</c:formatCode>
                <c:ptCount val="746"/>
                <c:pt idx="0">
                  <c:v>41066</c:v>
                </c:pt>
                <c:pt idx="1">
                  <c:v>41073</c:v>
                </c:pt>
                <c:pt idx="2">
                  <c:v>41074</c:v>
                </c:pt>
                <c:pt idx="3">
                  <c:v>41082</c:v>
                </c:pt>
                <c:pt idx="4">
                  <c:v>41087</c:v>
                </c:pt>
                <c:pt idx="5">
                  <c:v>41089</c:v>
                </c:pt>
                <c:pt idx="6">
                  <c:v>41095</c:v>
                </c:pt>
                <c:pt idx="7">
                  <c:v>41099</c:v>
                </c:pt>
                <c:pt idx="8">
                  <c:v>41101</c:v>
                </c:pt>
                <c:pt idx="9">
                  <c:v>41107</c:v>
                </c:pt>
                <c:pt idx="10">
                  <c:v>41113</c:v>
                </c:pt>
                <c:pt idx="11">
                  <c:v>41115</c:v>
                </c:pt>
                <c:pt idx="12">
                  <c:v>41124</c:v>
                </c:pt>
                <c:pt idx="13">
                  <c:v>41128</c:v>
                </c:pt>
                <c:pt idx="14">
                  <c:v>41131</c:v>
                </c:pt>
                <c:pt idx="15">
                  <c:v>41137</c:v>
                </c:pt>
                <c:pt idx="16">
                  <c:v>41141</c:v>
                </c:pt>
                <c:pt idx="17">
                  <c:v>41144</c:v>
                </c:pt>
                <c:pt idx="18">
                  <c:v>41149</c:v>
                </c:pt>
                <c:pt idx="19">
                  <c:v>41151</c:v>
                </c:pt>
                <c:pt idx="20">
                  <c:v>41157</c:v>
                </c:pt>
                <c:pt idx="21">
                  <c:v>41162</c:v>
                </c:pt>
                <c:pt idx="22">
                  <c:v>41166</c:v>
                </c:pt>
                <c:pt idx="23">
                  <c:v>41170</c:v>
                </c:pt>
                <c:pt idx="24">
                  <c:v>41176</c:v>
                </c:pt>
                <c:pt idx="25">
                  <c:v>41180</c:v>
                </c:pt>
                <c:pt idx="26">
                  <c:v>41183</c:v>
                </c:pt>
                <c:pt idx="27">
                  <c:v>41185</c:v>
                </c:pt>
                <c:pt idx="28">
                  <c:v>41188</c:v>
                </c:pt>
                <c:pt idx="29">
                  <c:v>41191</c:v>
                </c:pt>
                <c:pt idx="30">
                  <c:v>41193</c:v>
                </c:pt>
                <c:pt idx="31">
                  <c:v>41194</c:v>
                </c:pt>
                <c:pt idx="32">
                  <c:v>41197</c:v>
                </c:pt>
                <c:pt idx="33">
                  <c:v>41199</c:v>
                </c:pt>
                <c:pt idx="34">
                  <c:v>41200</c:v>
                </c:pt>
                <c:pt idx="35">
                  <c:v>41204</c:v>
                </c:pt>
                <c:pt idx="36">
                  <c:v>41207</c:v>
                </c:pt>
                <c:pt idx="37">
                  <c:v>41208</c:v>
                </c:pt>
                <c:pt idx="38">
                  <c:v>41212</c:v>
                </c:pt>
                <c:pt idx="39">
                  <c:v>41213</c:v>
                </c:pt>
                <c:pt idx="40">
                  <c:v>41215</c:v>
                </c:pt>
                <c:pt idx="41">
                  <c:v>41218</c:v>
                </c:pt>
                <c:pt idx="42">
                  <c:v>41220</c:v>
                </c:pt>
                <c:pt idx="43">
                  <c:v>41222</c:v>
                </c:pt>
                <c:pt idx="44">
                  <c:v>41226</c:v>
                </c:pt>
                <c:pt idx="45">
                  <c:v>41227</c:v>
                </c:pt>
                <c:pt idx="46">
                  <c:v>41231</c:v>
                </c:pt>
                <c:pt idx="47">
                  <c:v>41233</c:v>
                </c:pt>
                <c:pt idx="48">
                  <c:v>41235</c:v>
                </c:pt>
                <c:pt idx="49">
                  <c:v>41236</c:v>
                </c:pt>
                <c:pt idx="50">
                  <c:v>41240</c:v>
                </c:pt>
                <c:pt idx="51">
                  <c:v>41241</c:v>
                </c:pt>
                <c:pt idx="52">
                  <c:v>41243</c:v>
                </c:pt>
                <c:pt idx="53">
                  <c:v>41246</c:v>
                </c:pt>
                <c:pt idx="54">
                  <c:v>41248</c:v>
                </c:pt>
                <c:pt idx="55">
                  <c:v>41249</c:v>
                </c:pt>
                <c:pt idx="56">
                  <c:v>41253</c:v>
                </c:pt>
                <c:pt idx="57">
                  <c:v>41255</c:v>
                </c:pt>
                <c:pt idx="58">
                  <c:v>41257</c:v>
                </c:pt>
                <c:pt idx="59">
                  <c:v>41261</c:v>
                </c:pt>
                <c:pt idx="60">
                  <c:v>41263</c:v>
                </c:pt>
                <c:pt idx="61">
                  <c:v>41264</c:v>
                </c:pt>
                <c:pt idx="62">
                  <c:v>41267</c:v>
                </c:pt>
                <c:pt idx="63">
                  <c:v>41270</c:v>
                </c:pt>
                <c:pt idx="64">
                  <c:v>41271</c:v>
                </c:pt>
                <c:pt idx="65">
                  <c:v>41274</c:v>
                </c:pt>
                <c:pt idx="66">
                  <c:v>41278</c:v>
                </c:pt>
                <c:pt idx="67">
                  <c:v>41279</c:v>
                </c:pt>
                <c:pt idx="68">
                  <c:v>41281</c:v>
                </c:pt>
                <c:pt idx="69">
                  <c:v>41282</c:v>
                </c:pt>
                <c:pt idx="70">
                  <c:v>41284</c:v>
                </c:pt>
                <c:pt idx="71">
                  <c:v>41285</c:v>
                </c:pt>
                <c:pt idx="72">
                  <c:v>41289</c:v>
                </c:pt>
                <c:pt idx="73">
                  <c:v>41290</c:v>
                </c:pt>
                <c:pt idx="74">
                  <c:v>41292</c:v>
                </c:pt>
                <c:pt idx="75">
                  <c:v>41295</c:v>
                </c:pt>
                <c:pt idx="76">
                  <c:v>41297</c:v>
                </c:pt>
                <c:pt idx="77">
                  <c:v>41299</c:v>
                </c:pt>
                <c:pt idx="78">
                  <c:v>41303</c:v>
                </c:pt>
                <c:pt idx="79">
                  <c:v>41305</c:v>
                </c:pt>
                <c:pt idx="80">
                  <c:v>41307</c:v>
                </c:pt>
                <c:pt idx="81">
                  <c:v>41309</c:v>
                </c:pt>
                <c:pt idx="82">
                  <c:v>41312</c:v>
                </c:pt>
                <c:pt idx="83">
                  <c:v>41313</c:v>
                </c:pt>
                <c:pt idx="84">
                  <c:v>41317</c:v>
                </c:pt>
                <c:pt idx="85">
                  <c:v>41318</c:v>
                </c:pt>
                <c:pt idx="86">
                  <c:v>41320</c:v>
                </c:pt>
                <c:pt idx="87">
                  <c:v>41324</c:v>
                </c:pt>
                <c:pt idx="88">
                  <c:v>41326</c:v>
                </c:pt>
                <c:pt idx="89">
                  <c:v>41329</c:v>
                </c:pt>
                <c:pt idx="90">
                  <c:v>41330</c:v>
                </c:pt>
                <c:pt idx="91">
                  <c:v>41332</c:v>
                </c:pt>
                <c:pt idx="92">
                  <c:v>41333</c:v>
                </c:pt>
                <c:pt idx="93">
                  <c:v>41337</c:v>
                </c:pt>
                <c:pt idx="94">
                  <c:v>41338</c:v>
                </c:pt>
                <c:pt idx="95">
                  <c:v>41341</c:v>
                </c:pt>
                <c:pt idx="96">
                  <c:v>41344</c:v>
                </c:pt>
                <c:pt idx="97">
                  <c:v>41346</c:v>
                </c:pt>
                <c:pt idx="98">
                  <c:v>41347</c:v>
                </c:pt>
                <c:pt idx="99">
                  <c:v>41351</c:v>
                </c:pt>
                <c:pt idx="100">
                  <c:v>41352</c:v>
                </c:pt>
                <c:pt idx="101">
                  <c:v>41354</c:v>
                </c:pt>
                <c:pt idx="102">
                  <c:v>41358</c:v>
                </c:pt>
                <c:pt idx="103">
                  <c:v>41361</c:v>
                </c:pt>
                <c:pt idx="104">
                  <c:v>41363</c:v>
                </c:pt>
                <c:pt idx="105">
                  <c:v>41367</c:v>
                </c:pt>
                <c:pt idx="106">
                  <c:v>41373</c:v>
                </c:pt>
                <c:pt idx="107">
                  <c:v>41379</c:v>
                </c:pt>
                <c:pt idx="108">
                  <c:v>41382</c:v>
                </c:pt>
                <c:pt idx="109">
                  <c:v>41387</c:v>
                </c:pt>
                <c:pt idx="110">
                  <c:v>41394</c:v>
                </c:pt>
                <c:pt idx="111">
                  <c:v>41397</c:v>
                </c:pt>
                <c:pt idx="112">
                  <c:v>41402</c:v>
                </c:pt>
                <c:pt idx="113">
                  <c:v>41403</c:v>
                </c:pt>
                <c:pt idx="114">
                  <c:v>41411</c:v>
                </c:pt>
                <c:pt idx="115">
                  <c:v>41414</c:v>
                </c:pt>
                <c:pt idx="116">
                  <c:v>41418</c:v>
                </c:pt>
                <c:pt idx="117">
                  <c:v>41425</c:v>
                </c:pt>
                <c:pt idx="118">
                  <c:v>41430</c:v>
                </c:pt>
                <c:pt idx="119">
                  <c:v>41432</c:v>
                </c:pt>
                <c:pt idx="120">
                  <c:v>41437</c:v>
                </c:pt>
                <c:pt idx="121">
                  <c:v>41438</c:v>
                </c:pt>
                <c:pt idx="122">
                  <c:v>41446</c:v>
                </c:pt>
                <c:pt idx="123">
                  <c:v>41451</c:v>
                </c:pt>
                <c:pt idx="124">
                  <c:v>41453</c:v>
                </c:pt>
                <c:pt idx="125">
                  <c:v>41459</c:v>
                </c:pt>
                <c:pt idx="126">
                  <c:v>41463</c:v>
                </c:pt>
                <c:pt idx="127">
                  <c:v>41465</c:v>
                </c:pt>
                <c:pt idx="128">
                  <c:v>41471</c:v>
                </c:pt>
                <c:pt idx="129">
                  <c:v>41477</c:v>
                </c:pt>
                <c:pt idx="130">
                  <c:v>41479</c:v>
                </c:pt>
                <c:pt idx="131">
                  <c:v>41488</c:v>
                </c:pt>
                <c:pt idx="132">
                  <c:v>41492</c:v>
                </c:pt>
                <c:pt idx="133">
                  <c:v>41495</c:v>
                </c:pt>
                <c:pt idx="134">
                  <c:v>41501</c:v>
                </c:pt>
                <c:pt idx="135">
                  <c:v>41505</c:v>
                </c:pt>
                <c:pt idx="136">
                  <c:v>41508</c:v>
                </c:pt>
                <c:pt idx="137">
                  <c:v>41513</c:v>
                </c:pt>
                <c:pt idx="138">
                  <c:v>41515</c:v>
                </c:pt>
                <c:pt idx="139">
                  <c:v>41521</c:v>
                </c:pt>
                <c:pt idx="140">
                  <c:v>41526</c:v>
                </c:pt>
                <c:pt idx="141">
                  <c:v>41530</c:v>
                </c:pt>
                <c:pt idx="142">
                  <c:v>41534</c:v>
                </c:pt>
                <c:pt idx="143">
                  <c:v>41540</c:v>
                </c:pt>
                <c:pt idx="144">
                  <c:v>41544</c:v>
                </c:pt>
                <c:pt idx="145">
                  <c:v>41549</c:v>
                </c:pt>
                <c:pt idx="146">
                  <c:v>41552</c:v>
                </c:pt>
                <c:pt idx="147">
                  <c:v>41555</c:v>
                </c:pt>
                <c:pt idx="148">
                  <c:v>41557</c:v>
                </c:pt>
                <c:pt idx="149">
                  <c:v>41558</c:v>
                </c:pt>
                <c:pt idx="150">
                  <c:v>41561</c:v>
                </c:pt>
                <c:pt idx="151">
                  <c:v>41563</c:v>
                </c:pt>
                <c:pt idx="152">
                  <c:v>41564</c:v>
                </c:pt>
                <c:pt idx="153">
                  <c:v>41568</c:v>
                </c:pt>
                <c:pt idx="154">
                  <c:v>41571</c:v>
                </c:pt>
                <c:pt idx="155">
                  <c:v>41572</c:v>
                </c:pt>
                <c:pt idx="156">
                  <c:v>41576</c:v>
                </c:pt>
                <c:pt idx="157">
                  <c:v>41577</c:v>
                </c:pt>
                <c:pt idx="158">
                  <c:v>41579</c:v>
                </c:pt>
                <c:pt idx="159">
                  <c:v>41582</c:v>
                </c:pt>
                <c:pt idx="160">
                  <c:v>41584</c:v>
                </c:pt>
                <c:pt idx="161">
                  <c:v>41586</c:v>
                </c:pt>
                <c:pt idx="162">
                  <c:v>41590</c:v>
                </c:pt>
                <c:pt idx="163">
                  <c:v>41591</c:v>
                </c:pt>
                <c:pt idx="164">
                  <c:v>41595</c:v>
                </c:pt>
                <c:pt idx="165">
                  <c:v>41597</c:v>
                </c:pt>
                <c:pt idx="166">
                  <c:v>41599</c:v>
                </c:pt>
                <c:pt idx="167">
                  <c:v>41600</c:v>
                </c:pt>
                <c:pt idx="168">
                  <c:v>41604</c:v>
                </c:pt>
                <c:pt idx="169">
                  <c:v>41605</c:v>
                </c:pt>
                <c:pt idx="170">
                  <c:v>41607</c:v>
                </c:pt>
                <c:pt idx="171">
                  <c:v>41610</c:v>
                </c:pt>
                <c:pt idx="172">
                  <c:v>41612</c:v>
                </c:pt>
                <c:pt idx="173">
                  <c:v>41613</c:v>
                </c:pt>
                <c:pt idx="174">
                  <c:v>41617</c:v>
                </c:pt>
                <c:pt idx="175">
                  <c:v>41619</c:v>
                </c:pt>
                <c:pt idx="176">
                  <c:v>41621</c:v>
                </c:pt>
                <c:pt idx="177">
                  <c:v>41625</c:v>
                </c:pt>
                <c:pt idx="178">
                  <c:v>41627</c:v>
                </c:pt>
                <c:pt idx="179">
                  <c:v>41628</c:v>
                </c:pt>
                <c:pt idx="180">
                  <c:v>41631</c:v>
                </c:pt>
                <c:pt idx="181">
                  <c:v>41634</c:v>
                </c:pt>
                <c:pt idx="182">
                  <c:v>41635</c:v>
                </c:pt>
                <c:pt idx="183">
                  <c:v>41638</c:v>
                </c:pt>
                <c:pt idx="184">
                  <c:v>41641</c:v>
                </c:pt>
                <c:pt idx="185">
                  <c:v>41643</c:v>
                </c:pt>
                <c:pt idx="186">
                  <c:v>41646</c:v>
                </c:pt>
                <c:pt idx="187">
                  <c:v>41648</c:v>
                </c:pt>
                <c:pt idx="188">
                  <c:v>41649</c:v>
                </c:pt>
                <c:pt idx="189">
                  <c:v>41652</c:v>
                </c:pt>
                <c:pt idx="190">
                  <c:v>41654</c:v>
                </c:pt>
                <c:pt idx="191">
                  <c:v>41655</c:v>
                </c:pt>
                <c:pt idx="192">
                  <c:v>41659</c:v>
                </c:pt>
                <c:pt idx="193">
                  <c:v>41662</c:v>
                </c:pt>
                <c:pt idx="194">
                  <c:v>41663</c:v>
                </c:pt>
                <c:pt idx="195">
                  <c:v>41667</c:v>
                </c:pt>
                <c:pt idx="196">
                  <c:v>41668</c:v>
                </c:pt>
                <c:pt idx="197">
                  <c:v>41670</c:v>
                </c:pt>
                <c:pt idx="198">
                  <c:v>41673</c:v>
                </c:pt>
                <c:pt idx="199">
                  <c:v>41675</c:v>
                </c:pt>
                <c:pt idx="200">
                  <c:v>41677</c:v>
                </c:pt>
                <c:pt idx="201">
                  <c:v>41681</c:v>
                </c:pt>
                <c:pt idx="202">
                  <c:v>41682</c:v>
                </c:pt>
                <c:pt idx="203">
                  <c:v>41686</c:v>
                </c:pt>
                <c:pt idx="204">
                  <c:v>41688</c:v>
                </c:pt>
                <c:pt idx="205">
                  <c:v>41690</c:v>
                </c:pt>
                <c:pt idx="206">
                  <c:v>41691</c:v>
                </c:pt>
                <c:pt idx="207">
                  <c:v>41695</c:v>
                </c:pt>
                <c:pt idx="208">
                  <c:v>41696</c:v>
                </c:pt>
                <c:pt idx="209">
                  <c:v>41698</c:v>
                </c:pt>
                <c:pt idx="210">
                  <c:v>41701</c:v>
                </c:pt>
                <c:pt idx="211">
                  <c:v>41703</c:v>
                </c:pt>
                <c:pt idx="212">
                  <c:v>41704</c:v>
                </c:pt>
                <c:pt idx="213">
                  <c:v>41708</c:v>
                </c:pt>
                <c:pt idx="214">
                  <c:v>41710</c:v>
                </c:pt>
                <c:pt idx="215">
                  <c:v>41712</c:v>
                </c:pt>
                <c:pt idx="216">
                  <c:v>41716</c:v>
                </c:pt>
                <c:pt idx="217">
                  <c:v>41718</c:v>
                </c:pt>
                <c:pt idx="218">
                  <c:v>41719</c:v>
                </c:pt>
                <c:pt idx="219">
                  <c:v>41722</c:v>
                </c:pt>
                <c:pt idx="220">
                  <c:v>41725</c:v>
                </c:pt>
                <c:pt idx="221">
                  <c:v>41726</c:v>
                </c:pt>
                <c:pt idx="222">
                  <c:v>41729</c:v>
                </c:pt>
                <c:pt idx="223">
                  <c:v>41732</c:v>
                </c:pt>
                <c:pt idx="224">
                  <c:v>41734</c:v>
                </c:pt>
                <c:pt idx="225">
                  <c:v>41737</c:v>
                </c:pt>
                <c:pt idx="226">
                  <c:v>41739</c:v>
                </c:pt>
                <c:pt idx="227">
                  <c:v>41740</c:v>
                </c:pt>
                <c:pt idx="228">
                  <c:v>41743</c:v>
                </c:pt>
                <c:pt idx="229">
                  <c:v>41745</c:v>
                </c:pt>
                <c:pt idx="230">
                  <c:v>41746</c:v>
                </c:pt>
                <c:pt idx="231">
                  <c:v>41750</c:v>
                </c:pt>
                <c:pt idx="232">
                  <c:v>41753</c:v>
                </c:pt>
                <c:pt idx="233">
                  <c:v>41754</c:v>
                </c:pt>
                <c:pt idx="234">
                  <c:v>41758</c:v>
                </c:pt>
                <c:pt idx="235">
                  <c:v>41759</c:v>
                </c:pt>
                <c:pt idx="236">
                  <c:v>41761</c:v>
                </c:pt>
                <c:pt idx="237">
                  <c:v>41764</c:v>
                </c:pt>
                <c:pt idx="238">
                  <c:v>41766</c:v>
                </c:pt>
                <c:pt idx="239">
                  <c:v>41768</c:v>
                </c:pt>
                <c:pt idx="240">
                  <c:v>41772</c:v>
                </c:pt>
                <c:pt idx="241">
                  <c:v>41773</c:v>
                </c:pt>
                <c:pt idx="242">
                  <c:v>41775</c:v>
                </c:pt>
                <c:pt idx="243">
                  <c:v>41779</c:v>
                </c:pt>
                <c:pt idx="244">
                  <c:v>41781</c:v>
                </c:pt>
                <c:pt idx="245">
                  <c:v>41782</c:v>
                </c:pt>
                <c:pt idx="246">
                  <c:v>41786</c:v>
                </c:pt>
                <c:pt idx="247">
                  <c:v>41787</c:v>
                </c:pt>
                <c:pt idx="248">
                  <c:v>41789</c:v>
                </c:pt>
                <c:pt idx="249">
                  <c:v>41792</c:v>
                </c:pt>
                <c:pt idx="250">
                  <c:v>41794</c:v>
                </c:pt>
                <c:pt idx="251">
                  <c:v>41795</c:v>
                </c:pt>
                <c:pt idx="252">
                  <c:v>41799</c:v>
                </c:pt>
                <c:pt idx="253">
                  <c:v>41801</c:v>
                </c:pt>
                <c:pt idx="254">
                  <c:v>41803</c:v>
                </c:pt>
                <c:pt idx="255">
                  <c:v>41807</c:v>
                </c:pt>
                <c:pt idx="256">
                  <c:v>41809</c:v>
                </c:pt>
                <c:pt idx="257">
                  <c:v>41810</c:v>
                </c:pt>
                <c:pt idx="258">
                  <c:v>41813</c:v>
                </c:pt>
                <c:pt idx="259">
                  <c:v>41815</c:v>
                </c:pt>
                <c:pt idx="260">
                  <c:v>41817</c:v>
                </c:pt>
                <c:pt idx="261">
                  <c:v>41820</c:v>
                </c:pt>
                <c:pt idx="262">
                  <c:v>41823</c:v>
                </c:pt>
                <c:pt idx="263">
                  <c:v>41825</c:v>
                </c:pt>
                <c:pt idx="264">
                  <c:v>41828</c:v>
                </c:pt>
                <c:pt idx="265">
                  <c:v>41830</c:v>
                </c:pt>
                <c:pt idx="266">
                  <c:v>41831</c:v>
                </c:pt>
                <c:pt idx="267">
                  <c:v>41834</c:v>
                </c:pt>
                <c:pt idx="268">
                  <c:v>41836</c:v>
                </c:pt>
                <c:pt idx="269">
                  <c:v>41837</c:v>
                </c:pt>
                <c:pt idx="270">
                  <c:v>41841</c:v>
                </c:pt>
                <c:pt idx="271">
                  <c:v>41844</c:v>
                </c:pt>
                <c:pt idx="272">
                  <c:v>41845</c:v>
                </c:pt>
                <c:pt idx="273">
                  <c:v>41849</c:v>
                </c:pt>
                <c:pt idx="274">
                  <c:v>41850</c:v>
                </c:pt>
                <c:pt idx="275">
                  <c:v>41852</c:v>
                </c:pt>
                <c:pt idx="276">
                  <c:v>41855</c:v>
                </c:pt>
                <c:pt idx="277">
                  <c:v>41857</c:v>
                </c:pt>
                <c:pt idx="278">
                  <c:v>41859</c:v>
                </c:pt>
                <c:pt idx="279">
                  <c:v>41863</c:v>
                </c:pt>
                <c:pt idx="280">
                  <c:v>41864</c:v>
                </c:pt>
                <c:pt idx="281">
                  <c:v>41866</c:v>
                </c:pt>
                <c:pt idx="282">
                  <c:v>41870</c:v>
                </c:pt>
                <c:pt idx="283">
                  <c:v>41872</c:v>
                </c:pt>
                <c:pt idx="284">
                  <c:v>41873</c:v>
                </c:pt>
                <c:pt idx="285">
                  <c:v>41877</c:v>
                </c:pt>
                <c:pt idx="286">
                  <c:v>41878</c:v>
                </c:pt>
                <c:pt idx="287">
                  <c:v>41880</c:v>
                </c:pt>
                <c:pt idx="288">
                  <c:v>41883</c:v>
                </c:pt>
                <c:pt idx="289">
                  <c:v>41885</c:v>
                </c:pt>
                <c:pt idx="290">
                  <c:v>41886</c:v>
                </c:pt>
                <c:pt idx="291">
                  <c:v>41890</c:v>
                </c:pt>
                <c:pt idx="292">
                  <c:v>41892</c:v>
                </c:pt>
                <c:pt idx="293">
                  <c:v>41894</c:v>
                </c:pt>
                <c:pt idx="294">
                  <c:v>41898</c:v>
                </c:pt>
                <c:pt idx="295">
                  <c:v>41900</c:v>
                </c:pt>
                <c:pt idx="296">
                  <c:v>41901</c:v>
                </c:pt>
                <c:pt idx="297">
                  <c:v>41904</c:v>
                </c:pt>
                <c:pt idx="298">
                  <c:v>41906</c:v>
                </c:pt>
                <c:pt idx="299">
                  <c:v>41908</c:v>
                </c:pt>
                <c:pt idx="300">
                  <c:v>41911</c:v>
                </c:pt>
                <c:pt idx="301">
                  <c:v>41914</c:v>
                </c:pt>
                <c:pt idx="302">
                  <c:v>41916</c:v>
                </c:pt>
                <c:pt idx="303">
                  <c:v>41919</c:v>
                </c:pt>
                <c:pt idx="304">
                  <c:v>41921</c:v>
                </c:pt>
                <c:pt idx="305">
                  <c:v>41922</c:v>
                </c:pt>
                <c:pt idx="306">
                  <c:v>41925</c:v>
                </c:pt>
                <c:pt idx="307">
                  <c:v>41927</c:v>
                </c:pt>
                <c:pt idx="308">
                  <c:v>41928</c:v>
                </c:pt>
                <c:pt idx="309">
                  <c:v>41932</c:v>
                </c:pt>
                <c:pt idx="310">
                  <c:v>41935</c:v>
                </c:pt>
                <c:pt idx="311">
                  <c:v>41936</c:v>
                </c:pt>
                <c:pt idx="312">
                  <c:v>41940</c:v>
                </c:pt>
                <c:pt idx="313">
                  <c:v>41941</c:v>
                </c:pt>
                <c:pt idx="314">
                  <c:v>41943</c:v>
                </c:pt>
                <c:pt idx="315">
                  <c:v>41946</c:v>
                </c:pt>
                <c:pt idx="316">
                  <c:v>41948</c:v>
                </c:pt>
                <c:pt idx="317">
                  <c:v>41950</c:v>
                </c:pt>
                <c:pt idx="318">
                  <c:v>41954</c:v>
                </c:pt>
                <c:pt idx="319">
                  <c:v>41955</c:v>
                </c:pt>
                <c:pt idx="320">
                  <c:v>41957</c:v>
                </c:pt>
                <c:pt idx="321">
                  <c:v>41961</c:v>
                </c:pt>
                <c:pt idx="322">
                  <c:v>41963</c:v>
                </c:pt>
                <c:pt idx="323">
                  <c:v>41964</c:v>
                </c:pt>
                <c:pt idx="324">
                  <c:v>41968</c:v>
                </c:pt>
                <c:pt idx="325">
                  <c:v>41969</c:v>
                </c:pt>
                <c:pt idx="326">
                  <c:v>41971</c:v>
                </c:pt>
                <c:pt idx="327">
                  <c:v>41974</c:v>
                </c:pt>
                <c:pt idx="328">
                  <c:v>41976</c:v>
                </c:pt>
                <c:pt idx="329">
                  <c:v>41977</c:v>
                </c:pt>
                <c:pt idx="330">
                  <c:v>41981</c:v>
                </c:pt>
                <c:pt idx="331">
                  <c:v>41983</c:v>
                </c:pt>
                <c:pt idx="332">
                  <c:v>41985</c:v>
                </c:pt>
                <c:pt idx="333">
                  <c:v>41989</c:v>
                </c:pt>
                <c:pt idx="334">
                  <c:v>41991</c:v>
                </c:pt>
                <c:pt idx="335">
                  <c:v>41992</c:v>
                </c:pt>
                <c:pt idx="336">
                  <c:v>41995</c:v>
                </c:pt>
                <c:pt idx="337">
                  <c:v>41997</c:v>
                </c:pt>
                <c:pt idx="338">
                  <c:v>42000</c:v>
                </c:pt>
                <c:pt idx="339">
                  <c:v>42002</c:v>
                </c:pt>
                <c:pt idx="340">
                  <c:v>42007</c:v>
                </c:pt>
                <c:pt idx="341">
                  <c:v>42010</c:v>
                </c:pt>
                <c:pt idx="342">
                  <c:v>42012</c:v>
                </c:pt>
                <c:pt idx="343">
                  <c:v>42013</c:v>
                </c:pt>
                <c:pt idx="344">
                  <c:v>42016</c:v>
                </c:pt>
                <c:pt idx="345">
                  <c:v>42018</c:v>
                </c:pt>
                <c:pt idx="346">
                  <c:v>42019</c:v>
                </c:pt>
                <c:pt idx="347">
                  <c:v>42023</c:v>
                </c:pt>
                <c:pt idx="348">
                  <c:v>42026</c:v>
                </c:pt>
                <c:pt idx="349">
                  <c:v>42027</c:v>
                </c:pt>
                <c:pt idx="350">
                  <c:v>42031</c:v>
                </c:pt>
                <c:pt idx="351">
                  <c:v>42032</c:v>
                </c:pt>
                <c:pt idx="352">
                  <c:v>42034</c:v>
                </c:pt>
                <c:pt idx="353">
                  <c:v>42035</c:v>
                </c:pt>
                <c:pt idx="354">
                  <c:v>42037</c:v>
                </c:pt>
                <c:pt idx="355">
                  <c:v>42039</c:v>
                </c:pt>
                <c:pt idx="356">
                  <c:v>42042</c:v>
                </c:pt>
                <c:pt idx="357">
                  <c:v>42045</c:v>
                </c:pt>
                <c:pt idx="358">
                  <c:v>42046</c:v>
                </c:pt>
                <c:pt idx="359">
                  <c:v>42048</c:v>
                </c:pt>
                <c:pt idx="360">
                  <c:v>42052</c:v>
                </c:pt>
                <c:pt idx="361">
                  <c:v>42054</c:v>
                </c:pt>
                <c:pt idx="362">
                  <c:v>42055</c:v>
                </c:pt>
                <c:pt idx="363">
                  <c:v>42059</c:v>
                </c:pt>
                <c:pt idx="364">
                  <c:v>42060</c:v>
                </c:pt>
                <c:pt idx="365">
                  <c:v>42062</c:v>
                </c:pt>
                <c:pt idx="366">
                  <c:v>42065</c:v>
                </c:pt>
                <c:pt idx="367">
                  <c:v>42067</c:v>
                </c:pt>
                <c:pt idx="368">
                  <c:v>42068</c:v>
                </c:pt>
                <c:pt idx="369">
                  <c:v>42072</c:v>
                </c:pt>
                <c:pt idx="370">
                  <c:v>42074</c:v>
                </c:pt>
                <c:pt idx="371">
                  <c:v>42076</c:v>
                </c:pt>
                <c:pt idx="372">
                  <c:v>42080</c:v>
                </c:pt>
                <c:pt idx="373">
                  <c:v>42082</c:v>
                </c:pt>
                <c:pt idx="374">
                  <c:v>42083</c:v>
                </c:pt>
                <c:pt idx="375">
                  <c:v>42086</c:v>
                </c:pt>
                <c:pt idx="376">
                  <c:v>42088</c:v>
                </c:pt>
                <c:pt idx="377">
                  <c:v>42089</c:v>
                </c:pt>
                <c:pt idx="378">
                  <c:v>42091</c:v>
                </c:pt>
                <c:pt idx="379">
                  <c:v>42093</c:v>
                </c:pt>
                <c:pt idx="380">
                  <c:v>42098</c:v>
                </c:pt>
                <c:pt idx="381">
                  <c:v>42101</c:v>
                </c:pt>
                <c:pt idx="382">
                  <c:v>42103</c:v>
                </c:pt>
                <c:pt idx="383">
                  <c:v>42104</c:v>
                </c:pt>
                <c:pt idx="384">
                  <c:v>42107</c:v>
                </c:pt>
                <c:pt idx="385">
                  <c:v>42109</c:v>
                </c:pt>
                <c:pt idx="386">
                  <c:v>42110</c:v>
                </c:pt>
                <c:pt idx="387">
                  <c:v>42114</c:v>
                </c:pt>
                <c:pt idx="388">
                  <c:v>42117</c:v>
                </c:pt>
                <c:pt idx="389">
                  <c:v>42118</c:v>
                </c:pt>
                <c:pt idx="390">
                  <c:v>42122</c:v>
                </c:pt>
                <c:pt idx="391">
                  <c:v>42123</c:v>
                </c:pt>
                <c:pt idx="392">
                  <c:v>42125</c:v>
                </c:pt>
                <c:pt idx="393">
                  <c:v>42128</c:v>
                </c:pt>
                <c:pt idx="394">
                  <c:v>42130</c:v>
                </c:pt>
                <c:pt idx="395">
                  <c:v>42133</c:v>
                </c:pt>
                <c:pt idx="396">
                  <c:v>42136</c:v>
                </c:pt>
                <c:pt idx="397">
                  <c:v>42137</c:v>
                </c:pt>
                <c:pt idx="398">
                  <c:v>42139</c:v>
                </c:pt>
                <c:pt idx="399">
                  <c:v>42143</c:v>
                </c:pt>
                <c:pt idx="400">
                  <c:v>42145</c:v>
                </c:pt>
                <c:pt idx="401">
                  <c:v>42146</c:v>
                </c:pt>
                <c:pt idx="402">
                  <c:v>42150</c:v>
                </c:pt>
                <c:pt idx="403">
                  <c:v>42151</c:v>
                </c:pt>
                <c:pt idx="404">
                  <c:v>42153</c:v>
                </c:pt>
                <c:pt idx="405">
                  <c:v>42157</c:v>
                </c:pt>
                <c:pt idx="406">
                  <c:v>42158</c:v>
                </c:pt>
                <c:pt idx="407">
                  <c:v>42159</c:v>
                </c:pt>
                <c:pt idx="408">
                  <c:v>42160</c:v>
                </c:pt>
                <c:pt idx="409">
                  <c:v>42163</c:v>
                </c:pt>
                <c:pt idx="410">
                  <c:v>42165</c:v>
                </c:pt>
                <c:pt idx="411">
                  <c:v>42167</c:v>
                </c:pt>
                <c:pt idx="412">
                  <c:v>42171</c:v>
                </c:pt>
                <c:pt idx="413">
                  <c:v>42173</c:v>
                </c:pt>
                <c:pt idx="414">
                  <c:v>42174</c:v>
                </c:pt>
                <c:pt idx="415">
                  <c:v>42177</c:v>
                </c:pt>
                <c:pt idx="416">
                  <c:v>42179</c:v>
                </c:pt>
                <c:pt idx="417">
                  <c:v>42180</c:v>
                </c:pt>
                <c:pt idx="418">
                  <c:v>42182</c:v>
                </c:pt>
                <c:pt idx="419">
                  <c:v>42184</c:v>
                </c:pt>
                <c:pt idx="420">
                  <c:v>42188</c:v>
                </c:pt>
                <c:pt idx="421">
                  <c:v>42192</c:v>
                </c:pt>
                <c:pt idx="422">
                  <c:v>42194</c:v>
                </c:pt>
                <c:pt idx="423">
                  <c:v>42195</c:v>
                </c:pt>
                <c:pt idx="424">
                  <c:v>42198</c:v>
                </c:pt>
                <c:pt idx="425">
                  <c:v>42200</c:v>
                </c:pt>
                <c:pt idx="426">
                  <c:v>42201</c:v>
                </c:pt>
                <c:pt idx="427">
                  <c:v>42205</c:v>
                </c:pt>
                <c:pt idx="428">
                  <c:v>42208</c:v>
                </c:pt>
                <c:pt idx="429">
                  <c:v>42209</c:v>
                </c:pt>
                <c:pt idx="430">
                  <c:v>42212</c:v>
                </c:pt>
                <c:pt idx="431">
                  <c:v>42214</c:v>
                </c:pt>
                <c:pt idx="432">
                  <c:v>42216</c:v>
                </c:pt>
                <c:pt idx="433">
                  <c:v>42219</c:v>
                </c:pt>
                <c:pt idx="434">
                  <c:v>42221</c:v>
                </c:pt>
                <c:pt idx="435">
                  <c:v>42224</c:v>
                </c:pt>
                <c:pt idx="436">
                  <c:v>42227</c:v>
                </c:pt>
                <c:pt idx="437">
                  <c:v>42228</c:v>
                </c:pt>
                <c:pt idx="438">
                  <c:v>42230</c:v>
                </c:pt>
                <c:pt idx="439">
                  <c:v>42234</c:v>
                </c:pt>
                <c:pt idx="440">
                  <c:v>42236</c:v>
                </c:pt>
                <c:pt idx="441">
                  <c:v>42237</c:v>
                </c:pt>
                <c:pt idx="442">
                  <c:v>42241</c:v>
                </c:pt>
                <c:pt idx="443">
                  <c:v>42242</c:v>
                </c:pt>
                <c:pt idx="444">
                  <c:v>42244</c:v>
                </c:pt>
                <c:pt idx="445">
                  <c:v>42247</c:v>
                </c:pt>
                <c:pt idx="446">
                  <c:v>42249</c:v>
                </c:pt>
                <c:pt idx="447">
                  <c:v>42250</c:v>
                </c:pt>
                <c:pt idx="448">
                  <c:v>42254</c:v>
                </c:pt>
                <c:pt idx="449">
                  <c:v>42256</c:v>
                </c:pt>
                <c:pt idx="450">
                  <c:v>42258</c:v>
                </c:pt>
                <c:pt idx="451">
                  <c:v>42262</c:v>
                </c:pt>
                <c:pt idx="452">
                  <c:v>42264</c:v>
                </c:pt>
                <c:pt idx="453">
                  <c:v>42265</c:v>
                </c:pt>
                <c:pt idx="454">
                  <c:v>42268</c:v>
                </c:pt>
                <c:pt idx="455">
                  <c:v>42270</c:v>
                </c:pt>
                <c:pt idx="456">
                  <c:v>42271</c:v>
                </c:pt>
                <c:pt idx="457">
                  <c:v>42273</c:v>
                </c:pt>
                <c:pt idx="458">
                  <c:v>42275</c:v>
                </c:pt>
                <c:pt idx="459">
                  <c:v>42279</c:v>
                </c:pt>
                <c:pt idx="460">
                  <c:v>42283</c:v>
                </c:pt>
                <c:pt idx="461">
                  <c:v>42285</c:v>
                </c:pt>
                <c:pt idx="462">
                  <c:v>42286</c:v>
                </c:pt>
                <c:pt idx="463">
                  <c:v>42289</c:v>
                </c:pt>
                <c:pt idx="464">
                  <c:v>42291</c:v>
                </c:pt>
                <c:pt idx="465">
                  <c:v>42292</c:v>
                </c:pt>
                <c:pt idx="466">
                  <c:v>42296</c:v>
                </c:pt>
                <c:pt idx="467">
                  <c:v>42299</c:v>
                </c:pt>
                <c:pt idx="468">
                  <c:v>42300</c:v>
                </c:pt>
                <c:pt idx="469">
                  <c:v>42304</c:v>
                </c:pt>
                <c:pt idx="470">
                  <c:v>42305</c:v>
                </c:pt>
                <c:pt idx="471">
                  <c:v>42307</c:v>
                </c:pt>
                <c:pt idx="472">
                  <c:v>42310</c:v>
                </c:pt>
                <c:pt idx="473">
                  <c:v>42312</c:v>
                </c:pt>
                <c:pt idx="474">
                  <c:v>42315</c:v>
                </c:pt>
                <c:pt idx="475">
                  <c:v>42318</c:v>
                </c:pt>
                <c:pt idx="476">
                  <c:v>42319</c:v>
                </c:pt>
                <c:pt idx="477">
                  <c:v>42321</c:v>
                </c:pt>
                <c:pt idx="478">
                  <c:v>42325</c:v>
                </c:pt>
                <c:pt idx="479">
                  <c:v>42327</c:v>
                </c:pt>
                <c:pt idx="480">
                  <c:v>42328</c:v>
                </c:pt>
                <c:pt idx="481">
                  <c:v>42332</c:v>
                </c:pt>
                <c:pt idx="482">
                  <c:v>42333</c:v>
                </c:pt>
                <c:pt idx="483">
                  <c:v>42335</c:v>
                </c:pt>
                <c:pt idx="484">
                  <c:v>42338</c:v>
                </c:pt>
                <c:pt idx="485">
                  <c:v>42340</c:v>
                </c:pt>
                <c:pt idx="486">
                  <c:v>42341</c:v>
                </c:pt>
                <c:pt idx="487">
                  <c:v>42345</c:v>
                </c:pt>
                <c:pt idx="488">
                  <c:v>42347</c:v>
                </c:pt>
                <c:pt idx="489">
                  <c:v>42349</c:v>
                </c:pt>
                <c:pt idx="490">
                  <c:v>42353</c:v>
                </c:pt>
                <c:pt idx="491">
                  <c:v>42355</c:v>
                </c:pt>
                <c:pt idx="492">
                  <c:v>42356</c:v>
                </c:pt>
                <c:pt idx="493">
                  <c:v>42359</c:v>
                </c:pt>
                <c:pt idx="494">
                  <c:v>42361</c:v>
                </c:pt>
                <c:pt idx="495">
                  <c:v>42362</c:v>
                </c:pt>
                <c:pt idx="496">
                  <c:v>42365</c:v>
                </c:pt>
                <c:pt idx="497">
                  <c:v>42368</c:v>
                </c:pt>
                <c:pt idx="498">
                  <c:v>42370</c:v>
                </c:pt>
                <c:pt idx="499">
                  <c:v>42374</c:v>
                </c:pt>
                <c:pt idx="500">
                  <c:v>42376</c:v>
                </c:pt>
                <c:pt idx="501">
                  <c:v>42377</c:v>
                </c:pt>
                <c:pt idx="502">
                  <c:v>42380</c:v>
                </c:pt>
                <c:pt idx="503">
                  <c:v>42382</c:v>
                </c:pt>
                <c:pt idx="504">
                  <c:v>42383</c:v>
                </c:pt>
                <c:pt idx="505">
                  <c:v>42387</c:v>
                </c:pt>
                <c:pt idx="506">
                  <c:v>42390</c:v>
                </c:pt>
                <c:pt idx="507">
                  <c:v>42391</c:v>
                </c:pt>
                <c:pt idx="508">
                  <c:v>42395</c:v>
                </c:pt>
                <c:pt idx="509">
                  <c:v>42396</c:v>
                </c:pt>
                <c:pt idx="510">
                  <c:v>42398</c:v>
                </c:pt>
                <c:pt idx="511">
                  <c:v>42401</c:v>
                </c:pt>
                <c:pt idx="512">
                  <c:v>42403</c:v>
                </c:pt>
                <c:pt idx="513">
                  <c:v>42405</c:v>
                </c:pt>
                <c:pt idx="514">
                  <c:v>42409</c:v>
                </c:pt>
                <c:pt idx="515">
                  <c:v>42410</c:v>
                </c:pt>
                <c:pt idx="516">
                  <c:v>42413</c:v>
                </c:pt>
                <c:pt idx="517">
                  <c:v>42416</c:v>
                </c:pt>
                <c:pt idx="518">
                  <c:v>42418</c:v>
                </c:pt>
                <c:pt idx="519">
                  <c:v>42419</c:v>
                </c:pt>
                <c:pt idx="520">
                  <c:v>42423</c:v>
                </c:pt>
                <c:pt idx="521">
                  <c:v>42424</c:v>
                </c:pt>
                <c:pt idx="522">
                  <c:v>42426</c:v>
                </c:pt>
                <c:pt idx="523">
                  <c:v>42429</c:v>
                </c:pt>
                <c:pt idx="524">
                  <c:v>42431</c:v>
                </c:pt>
                <c:pt idx="525">
                  <c:v>42432</c:v>
                </c:pt>
                <c:pt idx="526">
                  <c:v>42436</c:v>
                </c:pt>
                <c:pt idx="527">
                  <c:v>42438</c:v>
                </c:pt>
                <c:pt idx="528">
                  <c:v>42440</c:v>
                </c:pt>
                <c:pt idx="529">
                  <c:v>42444</c:v>
                </c:pt>
                <c:pt idx="530">
                  <c:v>42446</c:v>
                </c:pt>
                <c:pt idx="531">
                  <c:v>42447</c:v>
                </c:pt>
                <c:pt idx="532">
                  <c:v>42447</c:v>
                </c:pt>
                <c:pt idx="533">
                  <c:v>42450</c:v>
                </c:pt>
                <c:pt idx="534">
                  <c:v>42452</c:v>
                </c:pt>
                <c:pt idx="535">
                  <c:v>42453</c:v>
                </c:pt>
                <c:pt idx="536">
                  <c:v>42458</c:v>
                </c:pt>
                <c:pt idx="537">
                  <c:v>42460</c:v>
                </c:pt>
                <c:pt idx="538">
                  <c:v>42461</c:v>
                </c:pt>
                <c:pt idx="539">
                  <c:v>42465</c:v>
                </c:pt>
                <c:pt idx="540">
                  <c:v>42467</c:v>
                </c:pt>
                <c:pt idx="541">
                  <c:v>42468</c:v>
                </c:pt>
                <c:pt idx="542">
                  <c:v>42471</c:v>
                </c:pt>
                <c:pt idx="543">
                  <c:v>42473</c:v>
                </c:pt>
                <c:pt idx="544">
                  <c:v>42474</c:v>
                </c:pt>
                <c:pt idx="545">
                  <c:v>42478</c:v>
                </c:pt>
                <c:pt idx="546">
                  <c:v>42481</c:v>
                </c:pt>
                <c:pt idx="547">
                  <c:v>42482</c:v>
                </c:pt>
                <c:pt idx="548">
                  <c:v>42486</c:v>
                </c:pt>
                <c:pt idx="549">
                  <c:v>42487</c:v>
                </c:pt>
                <c:pt idx="550">
                  <c:v>42489</c:v>
                </c:pt>
                <c:pt idx="551">
                  <c:v>42492</c:v>
                </c:pt>
                <c:pt idx="552">
                  <c:v>42495</c:v>
                </c:pt>
                <c:pt idx="553">
                  <c:v>42496</c:v>
                </c:pt>
                <c:pt idx="554">
                  <c:v>42500</c:v>
                </c:pt>
                <c:pt idx="555">
                  <c:v>42501</c:v>
                </c:pt>
                <c:pt idx="556">
                  <c:v>42504</c:v>
                </c:pt>
                <c:pt idx="557">
                  <c:v>42507</c:v>
                </c:pt>
                <c:pt idx="558">
                  <c:v>42509</c:v>
                </c:pt>
                <c:pt idx="559">
                  <c:v>42510</c:v>
                </c:pt>
                <c:pt idx="560">
                  <c:v>42514</c:v>
                </c:pt>
                <c:pt idx="561">
                  <c:v>42515</c:v>
                </c:pt>
                <c:pt idx="562">
                  <c:v>42517</c:v>
                </c:pt>
                <c:pt idx="563">
                  <c:v>42520</c:v>
                </c:pt>
                <c:pt idx="564">
                  <c:v>42522</c:v>
                </c:pt>
                <c:pt idx="565">
                  <c:v>42523</c:v>
                </c:pt>
                <c:pt idx="566">
                  <c:v>42527</c:v>
                </c:pt>
                <c:pt idx="567">
                  <c:v>42529</c:v>
                </c:pt>
                <c:pt idx="568">
                  <c:v>42531</c:v>
                </c:pt>
                <c:pt idx="569">
                  <c:v>42535</c:v>
                </c:pt>
                <c:pt idx="570">
                  <c:v>42537</c:v>
                </c:pt>
                <c:pt idx="571">
                  <c:v>42538</c:v>
                </c:pt>
                <c:pt idx="572">
                  <c:v>42541</c:v>
                </c:pt>
                <c:pt idx="573">
                  <c:v>42543</c:v>
                </c:pt>
                <c:pt idx="574">
                  <c:v>42544</c:v>
                </c:pt>
                <c:pt idx="575">
                  <c:v>42549</c:v>
                </c:pt>
                <c:pt idx="576">
                  <c:v>42551</c:v>
                </c:pt>
                <c:pt idx="577">
                  <c:v>42552</c:v>
                </c:pt>
                <c:pt idx="578">
                  <c:v>42556</c:v>
                </c:pt>
                <c:pt idx="579">
                  <c:v>42558</c:v>
                </c:pt>
                <c:pt idx="580">
                  <c:v>42562</c:v>
                </c:pt>
                <c:pt idx="581">
                  <c:v>42564</c:v>
                </c:pt>
                <c:pt idx="582">
                  <c:v>42569</c:v>
                </c:pt>
                <c:pt idx="583">
                  <c:v>42572</c:v>
                </c:pt>
                <c:pt idx="584">
                  <c:v>42577</c:v>
                </c:pt>
                <c:pt idx="585">
                  <c:v>42580</c:v>
                </c:pt>
                <c:pt idx="586">
                  <c:v>42583</c:v>
                </c:pt>
                <c:pt idx="587">
                  <c:v>42587</c:v>
                </c:pt>
                <c:pt idx="588">
                  <c:v>42592</c:v>
                </c:pt>
                <c:pt idx="589">
                  <c:v>42595</c:v>
                </c:pt>
                <c:pt idx="590">
                  <c:v>42600</c:v>
                </c:pt>
                <c:pt idx="591">
                  <c:v>42601</c:v>
                </c:pt>
                <c:pt idx="592">
                  <c:v>42605</c:v>
                </c:pt>
                <c:pt idx="593">
                  <c:v>42608</c:v>
                </c:pt>
                <c:pt idx="594">
                  <c:v>42613</c:v>
                </c:pt>
                <c:pt idx="595">
                  <c:v>42618</c:v>
                </c:pt>
                <c:pt idx="596">
                  <c:v>42622</c:v>
                </c:pt>
                <c:pt idx="597">
                  <c:v>42626</c:v>
                </c:pt>
                <c:pt idx="598">
                  <c:v>42629</c:v>
                </c:pt>
                <c:pt idx="599">
                  <c:v>42632</c:v>
                </c:pt>
                <c:pt idx="600">
                  <c:v>42635</c:v>
                </c:pt>
                <c:pt idx="601">
                  <c:v>42640</c:v>
                </c:pt>
                <c:pt idx="602">
                  <c:v>42642</c:v>
                </c:pt>
                <c:pt idx="603">
                  <c:v>42647</c:v>
                </c:pt>
                <c:pt idx="604">
                  <c:v>42649</c:v>
                </c:pt>
                <c:pt idx="605">
                  <c:v>42653</c:v>
                </c:pt>
                <c:pt idx="606">
                  <c:v>42655</c:v>
                </c:pt>
                <c:pt idx="607">
                  <c:v>42660</c:v>
                </c:pt>
                <c:pt idx="608">
                  <c:v>42663</c:v>
                </c:pt>
                <c:pt idx="609">
                  <c:v>42668</c:v>
                </c:pt>
                <c:pt idx="610">
                  <c:v>42671</c:v>
                </c:pt>
                <c:pt idx="611">
                  <c:v>42674</c:v>
                </c:pt>
                <c:pt idx="612">
                  <c:v>42678</c:v>
                </c:pt>
                <c:pt idx="613">
                  <c:v>42683</c:v>
                </c:pt>
                <c:pt idx="614">
                  <c:v>42686</c:v>
                </c:pt>
                <c:pt idx="615">
                  <c:v>42691</c:v>
                </c:pt>
                <c:pt idx="616">
                  <c:v>42692</c:v>
                </c:pt>
                <c:pt idx="617">
                  <c:v>42696</c:v>
                </c:pt>
                <c:pt idx="618">
                  <c:v>42699</c:v>
                </c:pt>
                <c:pt idx="619">
                  <c:v>42704</c:v>
                </c:pt>
                <c:pt idx="620">
                  <c:v>42706</c:v>
                </c:pt>
                <c:pt idx="621">
                  <c:v>42709</c:v>
                </c:pt>
                <c:pt idx="622">
                  <c:v>42713</c:v>
                </c:pt>
                <c:pt idx="623">
                  <c:v>42717</c:v>
                </c:pt>
                <c:pt idx="624">
                  <c:v>42720</c:v>
                </c:pt>
                <c:pt idx="625">
                  <c:v>42723</c:v>
                </c:pt>
                <c:pt idx="626">
                  <c:v>42726</c:v>
                </c:pt>
                <c:pt idx="627">
                  <c:v>42731</c:v>
                </c:pt>
                <c:pt idx="628">
                  <c:v>42733</c:v>
                </c:pt>
                <c:pt idx="629">
                  <c:v>42738</c:v>
                </c:pt>
                <c:pt idx="630">
                  <c:v>42740</c:v>
                </c:pt>
                <c:pt idx="631">
                  <c:v>42744</c:v>
                </c:pt>
                <c:pt idx="632">
                  <c:v>42749</c:v>
                </c:pt>
                <c:pt idx="633">
                  <c:v>42751</c:v>
                </c:pt>
                <c:pt idx="634">
                  <c:v>42754</c:v>
                </c:pt>
                <c:pt idx="635">
                  <c:v>42759</c:v>
                </c:pt>
                <c:pt idx="636">
                  <c:v>42762</c:v>
                </c:pt>
                <c:pt idx="637">
                  <c:v>42765</c:v>
                </c:pt>
                <c:pt idx="638">
                  <c:v>42769</c:v>
                </c:pt>
                <c:pt idx="639">
                  <c:v>42774</c:v>
                </c:pt>
                <c:pt idx="640">
                  <c:v>42777</c:v>
                </c:pt>
                <c:pt idx="641">
                  <c:v>42782</c:v>
                </c:pt>
                <c:pt idx="642">
                  <c:v>42783</c:v>
                </c:pt>
                <c:pt idx="643">
                  <c:v>42787</c:v>
                </c:pt>
                <c:pt idx="644">
                  <c:v>42790</c:v>
                </c:pt>
                <c:pt idx="645">
                  <c:v>42795</c:v>
                </c:pt>
                <c:pt idx="646">
                  <c:v>42797</c:v>
                </c:pt>
                <c:pt idx="647">
                  <c:v>42800</c:v>
                </c:pt>
                <c:pt idx="648">
                  <c:v>42804</c:v>
                </c:pt>
                <c:pt idx="649">
                  <c:v>42808</c:v>
                </c:pt>
                <c:pt idx="650">
                  <c:v>42811</c:v>
                </c:pt>
                <c:pt idx="651">
                  <c:v>42814</c:v>
                </c:pt>
                <c:pt idx="652">
                  <c:v>42817</c:v>
                </c:pt>
                <c:pt idx="653">
                  <c:v>42822</c:v>
                </c:pt>
                <c:pt idx="654">
                  <c:v>42824</c:v>
                </c:pt>
                <c:pt idx="655">
                  <c:v>42829</c:v>
                </c:pt>
                <c:pt idx="656">
                  <c:v>42831</c:v>
                </c:pt>
                <c:pt idx="657">
                  <c:v>42835</c:v>
                </c:pt>
                <c:pt idx="658">
                  <c:v>42837</c:v>
                </c:pt>
                <c:pt idx="659">
                  <c:v>42842</c:v>
                </c:pt>
                <c:pt idx="660">
                  <c:v>42845</c:v>
                </c:pt>
                <c:pt idx="661">
                  <c:v>42850</c:v>
                </c:pt>
                <c:pt idx="662">
                  <c:v>42853</c:v>
                </c:pt>
                <c:pt idx="663">
                  <c:v>42856</c:v>
                </c:pt>
                <c:pt idx="664">
                  <c:v>42860</c:v>
                </c:pt>
                <c:pt idx="665">
                  <c:v>42865</c:v>
                </c:pt>
                <c:pt idx="666">
                  <c:v>42868</c:v>
                </c:pt>
                <c:pt idx="667">
                  <c:v>42873</c:v>
                </c:pt>
                <c:pt idx="668">
                  <c:v>42874</c:v>
                </c:pt>
                <c:pt idx="669">
                  <c:v>42878</c:v>
                </c:pt>
                <c:pt idx="670">
                  <c:v>42881</c:v>
                </c:pt>
                <c:pt idx="671">
                  <c:v>42886</c:v>
                </c:pt>
                <c:pt idx="672">
                  <c:v>42888</c:v>
                </c:pt>
                <c:pt idx="673">
                  <c:v>42891</c:v>
                </c:pt>
                <c:pt idx="674">
                  <c:v>42895</c:v>
                </c:pt>
                <c:pt idx="675">
                  <c:v>42899</c:v>
                </c:pt>
                <c:pt idx="676">
                  <c:v>42902</c:v>
                </c:pt>
                <c:pt idx="677">
                  <c:v>42905</c:v>
                </c:pt>
                <c:pt idx="678">
                  <c:v>42908</c:v>
                </c:pt>
                <c:pt idx="679">
                  <c:v>42913</c:v>
                </c:pt>
                <c:pt idx="680">
                  <c:v>42915</c:v>
                </c:pt>
                <c:pt idx="681">
                  <c:v>42920</c:v>
                </c:pt>
                <c:pt idx="682">
                  <c:v>42922</c:v>
                </c:pt>
                <c:pt idx="683">
                  <c:v>42926</c:v>
                </c:pt>
                <c:pt idx="684">
                  <c:v>42928</c:v>
                </c:pt>
                <c:pt idx="685">
                  <c:v>42933</c:v>
                </c:pt>
                <c:pt idx="686">
                  <c:v>42936</c:v>
                </c:pt>
                <c:pt idx="687">
                  <c:v>42941</c:v>
                </c:pt>
                <c:pt idx="688">
                  <c:v>42944</c:v>
                </c:pt>
                <c:pt idx="689">
                  <c:v>42947</c:v>
                </c:pt>
                <c:pt idx="690">
                  <c:v>42951</c:v>
                </c:pt>
                <c:pt idx="691">
                  <c:v>42956</c:v>
                </c:pt>
                <c:pt idx="692">
                  <c:v>42959</c:v>
                </c:pt>
                <c:pt idx="693">
                  <c:v>42964</c:v>
                </c:pt>
                <c:pt idx="694">
                  <c:v>42965</c:v>
                </c:pt>
                <c:pt idx="695">
                  <c:v>42969</c:v>
                </c:pt>
                <c:pt idx="696">
                  <c:v>42972</c:v>
                </c:pt>
                <c:pt idx="697">
                  <c:v>42977</c:v>
                </c:pt>
                <c:pt idx="698">
                  <c:v>42979</c:v>
                </c:pt>
                <c:pt idx="699">
                  <c:v>42982</c:v>
                </c:pt>
                <c:pt idx="700">
                  <c:v>42986</c:v>
                </c:pt>
                <c:pt idx="701">
                  <c:v>42990</c:v>
                </c:pt>
                <c:pt idx="702">
                  <c:v>42993</c:v>
                </c:pt>
                <c:pt idx="703">
                  <c:v>42996</c:v>
                </c:pt>
                <c:pt idx="704">
                  <c:v>42999</c:v>
                </c:pt>
                <c:pt idx="705">
                  <c:v>43004</c:v>
                </c:pt>
                <c:pt idx="706">
                  <c:v>43006</c:v>
                </c:pt>
                <c:pt idx="707">
                  <c:v>43011</c:v>
                </c:pt>
                <c:pt idx="708">
                  <c:v>43013</c:v>
                </c:pt>
                <c:pt idx="709">
                  <c:v>43017</c:v>
                </c:pt>
                <c:pt idx="710">
                  <c:v>43019</c:v>
                </c:pt>
                <c:pt idx="711">
                  <c:v>43024</c:v>
                </c:pt>
                <c:pt idx="712">
                  <c:v>43027</c:v>
                </c:pt>
                <c:pt idx="713">
                  <c:v>43032</c:v>
                </c:pt>
                <c:pt idx="714">
                  <c:v>43035</c:v>
                </c:pt>
                <c:pt idx="715">
                  <c:v>43038</c:v>
                </c:pt>
                <c:pt idx="716">
                  <c:v>43042</c:v>
                </c:pt>
                <c:pt idx="717">
                  <c:v>43047</c:v>
                </c:pt>
                <c:pt idx="718">
                  <c:v>43050</c:v>
                </c:pt>
                <c:pt idx="719">
                  <c:v>43055</c:v>
                </c:pt>
                <c:pt idx="720">
                  <c:v>43056</c:v>
                </c:pt>
                <c:pt idx="721">
                  <c:v>43060</c:v>
                </c:pt>
                <c:pt idx="722">
                  <c:v>43063</c:v>
                </c:pt>
                <c:pt idx="723">
                  <c:v>43068</c:v>
                </c:pt>
                <c:pt idx="724">
                  <c:v>43070</c:v>
                </c:pt>
                <c:pt idx="725">
                  <c:v>43073</c:v>
                </c:pt>
                <c:pt idx="726">
                  <c:v>43077</c:v>
                </c:pt>
                <c:pt idx="727">
                  <c:v>43081</c:v>
                </c:pt>
                <c:pt idx="728">
                  <c:v>43084</c:v>
                </c:pt>
                <c:pt idx="729">
                  <c:v>43086</c:v>
                </c:pt>
                <c:pt idx="730">
                  <c:v>43087</c:v>
                </c:pt>
                <c:pt idx="731">
                  <c:v>43090</c:v>
                </c:pt>
                <c:pt idx="732">
                  <c:v>43095</c:v>
                </c:pt>
                <c:pt idx="733">
                  <c:v>43097</c:v>
                </c:pt>
                <c:pt idx="734">
                  <c:v>43102</c:v>
                </c:pt>
                <c:pt idx="735">
                  <c:v>43104</c:v>
                </c:pt>
                <c:pt idx="736">
                  <c:v>43108</c:v>
                </c:pt>
                <c:pt idx="737">
                  <c:v>43110</c:v>
                </c:pt>
                <c:pt idx="738">
                  <c:v>43115</c:v>
                </c:pt>
                <c:pt idx="739">
                  <c:v>43118</c:v>
                </c:pt>
                <c:pt idx="740">
                  <c:v>43123</c:v>
                </c:pt>
                <c:pt idx="741">
                  <c:v>43126</c:v>
                </c:pt>
                <c:pt idx="742">
                  <c:v>43129</c:v>
                </c:pt>
                <c:pt idx="743">
                  <c:v>43133</c:v>
                </c:pt>
                <c:pt idx="744">
                  <c:v>43138</c:v>
                </c:pt>
                <c:pt idx="745">
                  <c:v>43141</c:v>
                </c:pt>
              </c:numCache>
            </c:numRef>
          </c:xVal>
          <c:yVal>
            <c:numRef>
              <c:f>'Total Coliforms'!$B$3:$B$748</c:f>
              <c:numCache>
                <c:formatCode>General</c:formatCode>
                <c:ptCount val="7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3.1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</c:v>
                </c:pt>
                <c:pt idx="41">
                  <c:v>0</c:v>
                </c:pt>
                <c:pt idx="42">
                  <c:v>2</c:v>
                </c:pt>
                <c:pt idx="43">
                  <c:v>0</c:v>
                </c:pt>
                <c:pt idx="44">
                  <c:v>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1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3.1</c:v>
                </c:pt>
                <c:pt idx="105">
                  <c:v>1</c:v>
                </c:pt>
                <c:pt idx="106">
                  <c:v>0</c:v>
                </c:pt>
                <c:pt idx="107">
                  <c:v>1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22</c:v>
                </c:pt>
                <c:pt idx="114">
                  <c:v>0</c:v>
                </c:pt>
                <c:pt idx="115">
                  <c:v>0</c:v>
                </c:pt>
                <c:pt idx="116">
                  <c:v>1</c:v>
                </c:pt>
                <c:pt idx="117">
                  <c:v>0</c:v>
                </c:pt>
                <c:pt idx="118">
                  <c:v>1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1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22</c:v>
                </c:pt>
                <c:pt idx="151">
                  <c:v>0</c:v>
                </c:pt>
                <c:pt idx="152">
                  <c:v>1</c:v>
                </c:pt>
                <c:pt idx="153">
                  <c:v>0</c:v>
                </c:pt>
                <c:pt idx="154">
                  <c:v>0</c:v>
                </c:pt>
                <c:pt idx="155">
                  <c:v>1</c:v>
                </c:pt>
                <c:pt idx="156">
                  <c:v>1</c:v>
                </c:pt>
                <c:pt idx="157">
                  <c:v>0</c:v>
                </c:pt>
                <c:pt idx="158">
                  <c:v>5.3</c:v>
                </c:pt>
                <c:pt idx="159">
                  <c:v>0</c:v>
                </c:pt>
                <c:pt idx="160">
                  <c:v>2</c:v>
                </c:pt>
                <c:pt idx="161">
                  <c:v>0</c:v>
                </c:pt>
                <c:pt idx="162">
                  <c:v>1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1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3.1</c:v>
                </c:pt>
                <c:pt idx="177">
                  <c:v>0</c:v>
                </c:pt>
                <c:pt idx="178">
                  <c:v>0</c:v>
                </c:pt>
                <c:pt idx="179">
                  <c:v>2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3.1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8.6999999999999993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1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2</c:v>
                </c:pt>
                <c:pt idx="214">
                  <c:v>0</c:v>
                </c:pt>
                <c:pt idx="215">
                  <c:v>4.2</c:v>
                </c:pt>
                <c:pt idx="216">
                  <c:v>3.1</c:v>
                </c:pt>
                <c:pt idx="217">
                  <c:v>1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1</c:v>
                </c:pt>
                <c:pt idx="222">
                  <c:v>0</c:v>
                </c:pt>
                <c:pt idx="223">
                  <c:v>0</c:v>
                </c:pt>
                <c:pt idx="224">
                  <c:v>1</c:v>
                </c:pt>
                <c:pt idx="225">
                  <c:v>0</c:v>
                </c:pt>
                <c:pt idx="226">
                  <c:v>6.4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1</c:v>
                </c:pt>
                <c:pt idx="231">
                  <c:v>2</c:v>
                </c:pt>
                <c:pt idx="232">
                  <c:v>1</c:v>
                </c:pt>
                <c:pt idx="233">
                  <c:v>6.4</c:v>
                </c:pt>
                <c:pt idx="234">
                  <c:v>1</c:v>
                </c:pt>
                <c:pt idx="235">
                  <c:v>1</c:v>
                </c:pt>
                <c:pt idx="236">
                  <c:v>6.4</c:v>
                </c:pt>
                <c:pt idx="237">
                  <c:v>0</c:v>
                </c:pt>
                <c:pt idx="238">
                  <c:v>2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2</c:v>
                </c:pt>
                <c:pt idx="245">
                  <c:v>3.1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3.1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3.1</c:v>
                </c:pt>
                <c:pt idx="254">
                  <c:v>7.5</c:v>
                </c:pt>
                <c:pt idx="255">
                  <c:v>2</c:v>
                </c:pt>
                <c:pt idx="256">
                  <c:v>2</c:v>
                </c:pt>
                <c:pt idx="257">
                  <c:v>0</c:v>
                </c:pt>
                <c:pt idx="258">
                  <c:v>3.1</c:v>
                </c:pt>
                <c:pt idx="259">
                  <c:v>2</c:v>
                </c:pt>
                <c:pt idx="260">
                  <c:v>3.1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3.1</c:v>
                </c:pt>
                <c:pt idx="265">
                  <c:v>0</c:v>
                </c:pt>
                <c:pt idx="266">
                  <c:v>1</c:v>
                </c:pt>
                <c:pt idx="267">
                  <c:v>0</c:v>
                </c:pt>
                <c:pt idx="268">
                  <c:v>6.4</c:v>
                </c:pt>
                <c:pt idx="269">
                  <c:v>3.1</c:v>
                </c:pt>
                <c:pt idx="270">
                  <c:v>1</c:v>
                </c:pt>
                <c:pt idx="271">
                  <c:v>1</c:v>
                </c:pt>
                <c:pt idx="272">
                  <c:v>5.3</c:v>
                </c:pt>
                <c:pt idx="273">
                  <c:v>0</c:v>
                </c:pt>
                <c:pt idx="274">
                  <c:v>0</c:v>
                </c:pt>
                <c:pt idx="275">
                  <c:v>1</c:v>
                </c:pt>
                <c:pt idx="276">
                  <c:v>0</c:v>
                </c:pt>
                <c:pt idx="277">
                  <c:v>0</c:v>
                </c:pt>
                <c:pt idx="278">
                  <c:v>1</c:v>
                </c:pt>
                <c:pt idx="279">
                  <c:v>1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1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1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4.2</c:v>
                </c:pt>
                <c:pt idx="294">
                  <c:v>4.2</c:v>
                </c:pt>
                <c:pt idx="295">
                  <c:v>0</c:v>
                </c:pt>
                <c:pt idx="296">
                  <c:v>0</c:v>
                </c:pt>
                <c:pt idx="297">
                  <c:v>1</c:v>
                </c:pt>
                <c:pt idx="298">
                  <c:v>8.6999999999999993</c:v>
                </c:pt>
                <c:pt idx="299">
                  <c:v>2</c:v>
                </c:pt>
                <c:pt idx="300">
                  <c:v>0</c:v>
                </c:pt>
                <c:pt idx="301">
                  <c:v>0</c:v>
                </c:pt>
                <c:pt idx="302">
                  <c:v>6.4</c:v>
                </c:pt>
                <c:pt idx="303">
                  <c:v>0</c:v>
                </c:pt>
                <c:pt idx="304">
                  <c:v>1</c:v>
                </c:pt>
                <c:pt idx="305">
                  <c:v>3.1</c:v>
                </c:pt>
                <c:pt idx="306">
                  <c:v>0</c:v>
                </c:pt>
                <c:pt idx="307">
                  <c:v>0</c:v>
                </c:pt>
                <c:pt idx="308">
                  <c:v>3.1</c:v>
                </c:pt>
                <c:pt idx="309">
                  <c:v>0</c:v>
                </c:pt>
                <c:pt idx="310">
                  <c:v>8.6999999999999993</c:v>
                </c:pt>
                <c:pt idx="311">
                  <c:v>8.6999999999999993</c:v>
                </c:pt>
                <c:pt idx="312">
                  <c:v>2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1</c:v>
                </c:pt>
                <c:pt idx="318">
                  <c:v>2</c:v>
                </c:pt>
                <c:pt idx="319">
                  <c:v>0</c:v>
                </c:pt>
                <c:pt idx="320">
                  <c:v>0</c:v>
                </c:pt>
                <c:pt idx="321">
                  <c:v>1</c:v>
                </c:pt>
                <c:pt idx="322">
                  <c:v>0</c:v>
                </c:pt>
                <c:pt idx="323">
                  <c:v>1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3.1</c:v>
                </c:pt>
                <c:pt idx="330">
                  <c:v>0</c:v>
                </c:pt>
                <c:pt idx="331">
                  <c:v>1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1</c:v>
                </c:pt>
                <c:pt idx="364">
                  <c:v>2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3.1</c:v>
                </c:pt>
                <c:pt idx="369">
                  <c:v>0</c:v>
                </c:pt>
                <c:pt idx="370">
                  <c:v>2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2</c:v>
                </c:pt>
                <c:pt idx="375">
                  <c:v>2</c:v>
                </c:pt>
                <c:pt idx="376">
                  <c:v>5.3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7.5</c:v>
                </c:pt>
                <c:pt idx="381">
                  <c:v>0</c:v>
                </c:pt>
                <c:pt idx="382">
                  <c:v>9.9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6.4</c:v>
                </c:pt>
                <c:pt idx="390">
                  <c:v>2</c:v>
                </c:pt>
                <c:pt idx="391">
                  <c:v>0</c:v>
                </c:pt>
                <c:pt idx="392">
                  <c:v>4.2</c:v>
                </c:pt>
                <c:pt idx="393">
                  <c:v>2</c:v>
                </c:pt>
                <c:pt idx="394">
                  <c:v>4.2</c:v>
                </c:pt>
                <c:pt idx="395">
                  <c:v>2</c:v>
                </c:pt>
                <c:pt idx="396">
                  <c:v>3.1</c:v>
                </c:pt>
                <c:pt idx="397">
                  <c:v>0</c:v>
                </c:pt>
                <c:pt idx="398">
                  <c:v>5.3</c:v>
                </c:pt>
                <c:pt idx="399">
                  <c:v>0</c:v>
                </c:pt>
                <c:pt idx="400">
                  <c:v>0</c:v>
                </c:pt>
                <c:pt idx="401">
                  <c:v>2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1</c:v>
                </c:pt>
                <c:pt idx="407">
                  <c:v>0</c:v>
                </c:pt>
                <c:pt idx="408">
                  <c:v>1</c:v>
                </c:pt>
                <c:pt idx="409">
                  <c:v>0</c:v>
                </c:pt>
                <c:pt idx="410">
                  <c:v>2</c:v>
                </c:pt>
                <c:pt idx="411">
                  <c:v>3.1</c:v>
                </c:pt>
                <c:pt idx="412">
                  <c:v>0</c:v>
                </c:pt>
                <c:pt idx="413">
                  <c:v>4.2</c:v>
                </c:pt>
                <c:pt idx="414">
                  <c:v>0</c:v>
                </c:pt>
                <c:pt idx="415">
                  <c:v>1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1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1</c:v>
                </c:pt>
                <c:pt idx="443">
                  <c:v>0</c:v>
                </c:pt>
                <c:pt idx="444">
                  <c:v>1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4.2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4.2</c:v>
                </c:pt>
                <c:pt idx="453">
                  <c:v>1</c:v>
                </c:pt>
                <c:pt idx="454">
                  <c:v>2</c:v>
                </c:pt>
                <c:pt idx="455">
                  <c:v>0</c:v>
                </c:pt>
                <c:pt idx="456">
                  <c:v>4.2</c:v>
                </c:pt>
                <c:pt idx="457">
                  <c:v>2</c:v>
                </c:pt>
                <c:pt idx="458">
                  <c:v>4.2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1</c:v>
                </c:pt>
                <c:pt idx="464">
                  <c:v>0</c:v>
                </c:pt>
                <c:pt idx="465">
                  <c:v>2</c:v>
                </c:pt>
                <c:pt idx="466">
                  <c:v>0</c:v>
                </c:pt>
                <c:pt idx="467">
                  <c:v>1</c:v>
                </c:pt>
                <c:pt idx="468">
                  <c:v>0</c:v>
                </c:pt>
                <c:pt idx="469">
                  <c:v>1</c:v>
                </c:pt>
                <c:pt idx="470">
                  <c:v>1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2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4.2</c:v>
                </c:pt>
                <c:pt idx="484">
                  <c:v>11</c:v>
                </c:pt>
                <c:pt idx="485">
                  <c:v>0</c:v>
                </c:pt>
                <c:pt idx="486">
                  <c:v>0</c:v>
                </c:pt>
                <c:pt idx="487">
                  <c:v>1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1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1</c:v>
                </c:pt>
                <c:pt idx="505">
                  <c:v>2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1</c:v>
                </c:pt>
                <c:pt idx="512">
                  <c:v>0</c:v>
                </c:pt>
                <c:pt idx="513">
                  <c:v>7.5</c:v>
                </c:pt>
                <c:pt idx="514">
                  <c:v>0</c:v>
                </c:pt>
                <c:pt idx="515">
                  <c:v>38</c:v>
                </c:pt>
                <c:pt idx="516">
                  <c:v>16</c:v>
                </c:pt>
                <c:pt idx="517">
                  <c:v>36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12</c:v>
                </c:pt>
                <c:pt idx="528">
                  <c:v>24</c:v>
                </c:pt>
                <c:pt idx="529">
                  <c:v>8.6999999999999993</c:v>
                </c:pt>
                <c:pt idx="530">
                  <c:v>0</c:v>
                </c:pt>
                <c:pt idx="531">
                  <c:v>21</c:v>
                </c:pt>
                <c:pt idx="532">
                  <c:v>36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12</c:v>
                </c:pt>
                <c:pt idx="537">
                  <c:v>7.5</c:v>
                </c:pt>
                <c:pt idx="538">
                  <c:v>25</c:v>
                </c:pt>
                <c:pt idx="539">
                  <c:v>0</c:v>
                </c:pt>
                <c:pt idx="540">
                  <c:v>3.1</c:v>
                </c:pt>
                <c:pt idx="541">
                  <c:v>0</c:v>
                </c:pt>
                <c:pt idx="542">
                  <c:v>0</c:v>
                </c:pt>
                <c:pt idx="543">
                  <c:v>12</c:v>
                </c:pt>
                <c:pt idx="544">
                  <c:v>12</c:v>
                </c:pt>
                <c:pt idx="545">
                  <c:v>0</c:v>
                </c:pt>
                <c:pt idx="546">
                  <c:v>21</c:v>
                </c:pt>
                <c:pt idx="547">
                  <c:v>25</c:v>
                </c:pt>
                <c:pt idx="548">
                  <c:v>7.5</c:v>
                </c:pt>
                <c:pt idx="549">
                  <c:v>11</c:v>
                </c:pt>
                <c:pt idx="550">
                  <c:v>7.5</c:v>
                </c:pt>
                <c:pt idx="551">
                  <c:v>0</c:v>
                </c:pt>
                <c:pt idx="552">
                  <c:v>29</c:v>
                </c:pt>
                <c:pt idx="553">
                  <c:v>5.3</c:v>
                </c:pt>
                <c:pt idx="554">
                  <c:v>3.1</c:v>
                </c:pt>
                <c:pt idx="555">
                  <c:v>3.1</c:v>
                </c:pt>
                <c:pt idx="556">
                  <c:v>3.1</c:v>
                </c:pt>
                <c:pt idx="557">
                  <c:v>5.3</c:v>
                </c:pt>
                <c:pt idx="558">
                  <c:v>1</c:v>
                </c:pt>
                <c:pt idx="559">
                  <c:v>5.3</c:v>
                </c:pt>
                <c:pt idx="560">
                  <c:v>2</c:v>
                </c:pt>
                <c:pt idx="561">
                  <c:v>0</c:v>
                </c:pt>
                <c:pt idx="562">
                  <c:v>0</c:v>
                </c:pt>
                <c:pt idx="563">
                  <c:v>2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2</c:v>
                </c:pt>
                <c:pt idx="572">
                  <c:v>0</c:v>
                </c:pt>
                <c:pt idx="573">
                  <c:v>1</c:v>
                </c:pt>
                <c:pt idx="574">
                  <c:v>0</c:v>
                </c:pt>
                <c:pt idx="575">
                  <c:v>0</c:v>
                </c:pt>
                <c:pt idx="576">
                  <c:v>1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1</c:v>
                </c:pt>
                <c:pt idx="590">
                  <c:v>0</c:v>
                </c:pt>
                <c:pt idx="591">
                  <c:v>3.1</c:v>
                </c:pt>
                <c:pt idx="592">
                  <c:v>0</c:v>
                </c:pt>
                <c:pt idx="593">
                  <c:v>3.1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6.4</c:v>
                </c:pt>
                <c:pt idx="599">
                  <c:v>5.3</c:v>
                </c:pt>
                <c:pt idx="600">
                  <c:v>6.4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1</c:v>
                </c:pt>
                <c:pt idx="605">
                  <c:v>2</c:v>
                </c:pt>
                <c:pt idx="606">
                  <c:v>0</c:v>
                </c:pt>
                <c:pt idx="607">
                  <c:v>1</c:v>
                </c:pt>
                <c:pt idx="608">
                  <c:v>1</c:v>
                </c:pt>
                <c:pt idx="609">
                  <c:v>0</c:v>
                </c:pt>
                <c:pt idx="610">
                  <c:v>0</c:v>
                </c:pt>
                <c:pt idx="611">
                  <c:v>7.5</c:v>
                </c:pt>
                <c:pt idx="612">
                  <c:v>6.4</c:v>
                </c:pt>
                <c:pt idx="613">
                  <c:v>0</c:v>
                </c:pt>
                <c:pt idx="614">
                  <c:v>6.4</c:v>
                </c:pt>
                <c:pt idx="615">
                  <c:v>6.4</c:v>
                </c:pt>
                <c:pt idx="616">
                  <c:v>5.3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16</c:v>
                </c:pt>
                <c:pt idx="622">
                  <c:v>7.5</c:v>
                </c:pt>
                <c:pt idx="623">
                  <c:v>5.3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2</c:v>
                </c:pt>
                <c:pt idx="634">
                  <c:v>0</c:v>
                </c:pt>
                <c:pt idx="635">
                  <c:v>6.4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8.6999999999999993</c:v>
                </c:pt>
                <c:pt idx="640">
                  <c:v>6.4</c:v>
                </c:pt>
                <c:pt idx="641">
                  <c:v>0</c:v>
                </c:pt>
                <c:pt idx="642">
                  <c:v>0</c:v>
                </c:pt>
                <c:pt idx="643">
                  <c:v>66</c:v>
                </c:pt>
                <c:pt idx="644">
                  <c:v>0</c:v>
                </c:pt>
                <c:pt idx="645">
                  <c:v>50</c:v>
                </c:pt>
                <c:pt idx="646">
                  <c:v>0</c:v>
                </c:pt>
                <c:pt idx="647">
                  <c:v>0</c:v>
                </c:pt>
                <c:pt idx="648">
                  <c:v>27</c:v>
                </c:pt>
                <c:pt idx="649">
                  <c:v>29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18</c:v>
                </c:pt>
                <c:pt idx="657">
                  <c:v>0</c:v>
                </c:pt>
                <c:pt idx="658">
                  <c:v>22</c:v>
                </c:pt>
                <c:pt idx="659">
                  <c:v>16</c:v>
                </c:pt>
                <c:pt idx="660">
                  <c:v>24</c:v>
                </c:pt>
                <c:pt idx="661">
                  <c:v>24</c:v>
                </c:pt>
                <c:pt idx="662">
                  <c:v>15</c:v>
                </c:pt>
                <c:pt idx="663">
                  <c:v>11</c:v>
                </c:pt>
                <c:pt idx="664">
                  <c:v>0</c:v>
                </c:pt>
                <c:pt idx="665">
                  <c:v>2</c:v>
                </c:pt>
                <c:pt idx="666">
                  <c:v>0</c:v>
                </c:pt>
                <c:pt idx="667">
                  <c:v>6.4</c:v>
                </c:pt>
                <c:pt idx="668">
                  <c:v>9.9</c:v>
                </c:pt>
                <c:pt idx="669">
                  <c:v>1</c:v>
                </c:pt>
                <c:pt idx="670">
                  <c:v>1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4.2</c:v>
                </c:pt>
                <c:pt idx="681">
                  <c:v>3.1</c:v>
                </c:pt>
                <c:pt idx="682">
                  <c:v>0</c:v>
                </c:pt>
                <c:pt idx="683">
                  <c:v>3.1</c:v>
                </c:pt>
                <c:pt idx="684">
                  <c:v>1</c:v>
                </c:pt>
                <c:pt idx="685">
                  <c:v>0</c:v>
                </c:pt>
                <c:pt idx="686">
                  <c:v>2</c:v>
                </c:pt>
                <c:pt idx="687">
                  <c:v>1</c:v>
                </c:pt>
                <c:pt idx="688">
                  <c:v>1</c:v>
                </c:pt>
                <c:pt idx="689">
                  <c:v>0</c:v>
                </c:pt>
                <c:pt idx="690">
                  <c:v>1</c:v>
                </c:pt>
                <c:pt idx="691">
                  <c:v>0</c:v>
                </c:pt>
                <c:pt idx="692">
                  <c:v>0</c:v>
                </c:pt>
                <c:pt idx="693">
                  <c:v>1</c:v>
                </c:pt>
                <c:pt idx="694">
                  <c:v>0</c:v>
                </c:pt>
                <c:pt idx="695">
                  <c:v>3.1</c:v>
                </c:pt>
                <c:pt idx="696">
                  <c:v>2</c:v>
                </c:pt>
                <c:pt idx="697">
                  <c:v>1</c:v>
                </c:pt>
                <c:pt idx="698">
                  <c:v>0</c:v>
                </c:pt>
                <c:pt idx="699">
                  <c:v>2</c:v>
                </c:pt>
                <c:pt idx="700">
                  <c:v>5.3</c:v>
                </c:pt>
                <c:pt idx="701">
                  <c:v>0</c:v>
                </c:pt>
                <c:pt idx="702">
                  <c:v>1</c:v>
                </c:pt>
                <c:pt idx="703">
                  <c:v>1</c:v>
                </c:pt>
                <c:pt idx="704">
                  <c:v>0</c:v>
                </c:pt>
                <c:pt idx="705">
                  <c:v>3.1</c:v>
                </c:pt>
                <c:pt idx="706">
                  <c:v>3.1</c:v>
                </c:pt>
                <c:pt idx="707">
                  <c:v>1</c:v>
                </c:pt>
                <c:pt idx="708">
                  <c:v>1</c:v>
                </c:pt>
                <c:pt idx="709">
                  <c:v>3.1</c:v>
                </c:pt>
                <c:pt idx="710">
                  <c:v>0</c:v>
                </c:pt>
                <c:pt idx="711">
                  <c:v>3.1</c:v>
                </c:pt>
                <c:pt idx="712">
                  <c:v>0</c:v>
                </c:pt>
                <c:pt idx="713">
                  <c:v>1</c:v>
                </c:pt>
                <c:pt idx="714">
                  <c:v>2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2</c:v>
                </c:pt>
                <c:pt idx="719">
                  <c:v>1</c:v>
                </c:pt>
                <c:pt idx="720">
                  <c:v>0</c:v>
                </c:pt>
                <c:pt idx="721">
                  <c:v>2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2</c:v>
                </c:pt>
                <c:pt idx="726">
                  <c:v>0</c:v>
                </c:pt>
                <c:pt idx="727">
                  <c:v>6.4</c:v>
                </c:pt>
                <c:pt idx="728">
                  <c:v>7.5</c:v>
                </c:pt>
                <c:pt idx="729">
                  <c:v>0</c:v>
                </c:pt>
                <c:pt idx="730">
                  <c:v>5.3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39-4718-91DC-124EB2B8FD27}"/>
            </c:ext>
          </c:extLst>
        </c:ser>
        <c:ser>
          <c:idx val="1"/>
          <c:order val="1"/>
          <c:tx>
            <c:v>Glenorchy Hotel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'Total Coliforms'!$D$3:$D$259</c:f>
              <c:numCache>
                <c:formatCode>m/d/yyyy</c:formatCode>
                <c:ptCount val="257"/>
                <c:pt idx="0">
                  <c:v>41082</c:v>
                </c:pt>
                <c:pt idx="1">
                  <c:v>41087</c:v>
                </c:pt>
                <c:pt idx="2">
                  <c:v>41095</c:v>
                </c:pt>
                <c:pt idx="3">
                  <c:v>41107</c:v>
                </c:pt>
                <c:pt idx="4">
                  <c:v>41113</c:v>
                </c:pt>
                <c:pt idx="5">
                  <c:v>41115</c:v>
                </c:pt>
                <c:pt idx="6">
                  <c:v>41124</c:v>
                </c:pt>
                <c:pt idx="7">
                  <c:v>41131</c:v>
                </c:pt>
                <c:pt idx="8">
                  <c:v>41137</c:v>
                </c:pt>
                <c:pt idx="9">
                  <c:v>41141</c:v>
                </c:pt>
                <c:pt idx="10">
                  <c:v>41144</c:v>
                </c:pt>
                <c:pt idx="11">
                  <c:v>41149</c:v>
                </c:pt>
                <c:pt idx="12">
                  <c:v>41166</c:v>
                </c:pt>
                <c:pt idx="13">
                  <c:v>41176</c:v>
                </c:pt>
                <c:pt idx="14">
                  <c:v>41180</c:v>
                </c:pt>
                <c:pt idx="15">
                  <c:v>41183</c:v>
                </c:pt>
                <c:pt idx="16">
                  <c:v>41193</c:v>
                </c:pt>
                <c:pt idx="17">
                  <c:v>41204</c:v>
                </c:pt>
                <c:pt idx="18">
                  <c:v>41215</c:v>
                </c:pt>
                <c:pt idx="19">
                  <c:v>41222</c:v>
                </c:pt>
                <c:pt idx="20">
                  <c:v>41227</c:v>
                </c:pt>
                <c:pt idx="21">
                  <c:v>41231</c:v>
                </c:pt>
                <c:pt idx="22">
                  <c:v>41243</c:v>
                </c:pt>
                <c:pt idx="23">
                  <c:v>41255</c:v>
                </c:pt>
                <c:pt idx="24">
                  <c:v>41263</c:v>
                </c:pt>
                <c:pt idx="25">
                  <c:v>41270</c:v>
                </c:pt>
                <c:pt idx="26">
                  <c:v>41284</c:v>
                </c:pt>
                <c:pt idx="27">
                  <c:v>41295</c:v>
                </c:pt>
                <c:pt idx="28">
                  <c:v>41299</c:v>
                </c:pt>
                <c:pt idx="29">
                  <c:v>41309</c:v>
                </c:pt>
                <c:pt idx="30">
                  <c:v>41312</c:v>
                </c:pt>
                <c:pt idx="31">
                  <c:v>41326</c:v>
                </c:pt>
                <c:pt idx="32">
                  <c:v>41333</c:v>
                </c:pt>
                <c:pt idx="33">
                  <c:v>41338</c:v>
                </c:pt>
                <c:pt idx="34">
                  <c:v>41346</c:v>
                </c:pt>
                <c:pt idx="35">
                  <c:v>41347</c:v>
                </c:pt>
                <c:pt idx="36">
                  <c:v>41358</c:v>
                </c:pt>
                <c:pt idx="37">
                  <c:v>41361</c:v>
                </c:pt>
                <c:pt idx="38">
                  <c:v>41373</c:v>
                </c:pt>
                <c:pt idx="39">
                  <c:v>41379</c:v>
                </c:pt>
                <c:pt idx="40">
                  <c:v>41394</c:v>
                </c:pt>
                <c:pt idx="41">
                  <c:v>41411</c:v>
                </c:pt>
                <c:pt idx="42">
                  <c:v>41414</c:v>
                </c:pt>
                <c:pt idx="43">
                  <c:v>41425</c:v>
                </c:pt>
                <c:pt idx="44">
                  <c:v>41446</c:v>
                </c:pt>
                <c:pt idx="45">
                  <c:v>41451</c:v>
                </c:pt>
                <c:pt idx="46">
                  <c:v>41459</c:v>
                </c:pt>
                <c:pt idx="47">
                  <c:v>41463</c:v>
                </c:pt>
                <c:pt idx="48">
                  <c:v>41477</c:v>
                </c:pt>
                <c:pt idx="49">
                  <c:v>41479</c:v>
                </c:pt>
                <c:pt idx="50">
                  <c:v>41492</c:v>
                </c:pt>
                <c:pt idx="51">
                  <c:v>41501</c:v>
                </c:pt>
                <c:pt idx="52">
                  <c:v>41508</c:v>
                </c:pt>
                <c:pt idx="53">
                  <c:v>41513</c:v>
                </c:pt>
                <c:pt idx="54">
                  <c:v>41530</c:v>
                </c:pt>
                <c:pt idx="55">
                  <c:v>41540</c:v>
                </c:pt>
                <c:pt idx="56">
                  <c:v>41544</c:v>
                </c:pt>
                <c:pt idx="57">
                  <c:v>41557</c:v>
                </c:pt>
                <c:pt idx="58">
                  <c:v>41568</c:v>
                </c:pt>
                <c:pt idx="59">
                  <c:v>41579</c:v>
                </c:pt>
                <c:pt idx="60">
                  <c:v>41586</c:v>
                </c:pt>
                <c:pt idx="61">
                  <c:v>41591</c:v>
                </c:pt>
                <c:pt idx="62">
                  <c:v>41595</c:v>
                </c:pt>
                <c:pt idx="63">
                  <c:v>41607</c:v>
                </c:pt>
                <c:pt idx="64">
                  <c:v>41619</c:v>
                </c:pt>
                <c:pt idx="65">
                  <c:v>41627</c:v>
                </c:pt>
                <c:pt idx="66">
                  <c:v>41634</c:v>
                </c:pt>
                <c:pt idx="67">
                  <c:v>41648</c:v>
                </c:pt>
                <c:pt idx="68">
                  <c:v>41659</c:v>
                </c:pt>
                <c:pt idx="69">
                  <c:v>41670</c:v>
                </c:pt>
                <c:pt idx="70">
                  <c:v>41677</c:v>
                </c:pt>
                <c:pt idx="71">
                  <c:v>41682</c:v>
                </c:pt>
                <c:pt idx="72">
                  <c:v>41686</c:v>
                </c:pt>
                <c:pt idx="73">
                  <c:v>41710</c:v>
                </c:pt>
                <c:pt idx="74">
                  <c:v>41718</c:v>
                </c:pt>
                <c:pt idx="75">
                  <c:v>41725</c:v>
                </c:pt>
                <c:pt idx="76">
                  <c:v>41739</c:v>
                </c:pt>
                <c:pt idx="77">
                  <c:v>41750</c:v>
                </c:pt>
                <c:pt idx="78">
                  <c:v>41761</c:v>
                </c:pt>
                <c:pt idx="79">
                  <c:v>41768</c:v>
                </c:pt>
                <c:pt idx="80">
                  <c:v>41773</c:v>
                </c:pt>
                <c:pt idx="81">
                  <c:v>41775</c:v>
                </c:pt>
                <c:pt idx="82">
                  <c:v>41789</c:v>
                </c:pt>
                <c:pt idx="83">
                  <c:v>41801</c:v>
                </c:pt>
                <c:pt idx="84">
                  <c:v>41809</c:v>
                </c:pt>
                <c:pt idx="85">
                  <c:v>41815</c:v>
                </c:pt>
                <c:pt idx="86">
                  <c:v>41830</c:v>
                </c:pt>
                <c:pt idx="87">
                  <c:v>41841</c:v>
                </c:pt>
                <c:pt idx="88">
                  <c:v>41852</c:v>
                </c:pt>
                <c:pt idx="89">
                  <c:v>41859</c:v>
                </c:pt>
                <c:pt idx="90">
                  <c:v>41864</c:v>
                </c:pt>
                <c:pt idx="91">
                  <c:v>41866</c:v>
                </c:pt>
                <c:pt idx="92">
                  <c:v>41880</c:v>
                </c:pt>
                <c:pt idx="93">
                  <c:v>41892</c:v>
                </c:pt>
                <c:pt idx="94">
                  <c:v>41900</c:v>
                </c:pt>
                <c:pt idx="95">
                  <c:v>41906</c:v>
                </c:pt>
                <c:pt idx="96">
                  <c:v>41921</c:v>
                </c:pt>
                <c:pt idx="97">
                  <c:v>41932</c:v>
                </c:pt>
                <c:pt idx="98">
                  <c:v>41943</c:v>
                </c:pt>
                <c:pt idx="99">
                  <c:v>41950</c:v>
                </c:pt>
                <c:pt idx="100">
                  <c:v>41955</c:v>
                </c:pt>
                <c:pt idx="101">
                  <c:v>41957</c:v>
                </c:pt>
                <c:pt idx="102">
                  <c:v>41971</c:v>
                </c:pt>
                <c:pt idx="103">
                  <c:v>41983</c:v>
                </c:pt>
                <c:pt idx="104">
                  <c:v>41991</c:v>
                </c:pt>
                <c:pt idx="105">
                  <c:v>41997</c:v>
                </c:pt>
                <c:pt idx="106">
                  <c:v>42012</c:v>
                </c:pt>
                <c:pt idx="107">
                  <c:v>42023</c:v>
                </c:pt>
                <c:pt idx="108">
                  <c:v>42034</c:v>
                </c:pt>
                <c:pt idx="109">
                  <c:v>42035</c:v>
                </c:pt>
                <c:pt idx="110">
                  <c:v>42042</c:v>
                </c:pt>
                <c:pt idx="111">
                  <c:v>42046</c:v>
                </c:pt>
                <c:pt idx="112">
                  <c:v>42048</c:v>
                </c:pt>
                <c:pt idx="113">
                  <c:v>42062</c:v>
                </c:pt>
                <c:pt idx="114">
                  <c:v>42074</c:v>
                </c:pt>
                <c:pt idx="115">
                  <c:v>42082</c:v>
                </c:pt>
                <c:pt idx="116">
                  <c:v>42088</c:v>
                </c:pt>
                <c:pt idx="117">
                  <c:v>42103</c:v>
                </c:pt>
                <c:pt idx="118">
                  <c:v>42114</c:v>
                </c:pt>
                <c:pt idx="119">
                  <c:v>42125</c:v>
                </c:pt>
                <c:pt idx="120">
                  <c:v>42133</c:v>
                </c:pt>
                <c:pt idx="121">
                  <c:v>42137</c:v>
                </c:pt>
                <c:pt idx="122">
                  <c:v>42139</c:v>
                </c:pt>
                <c:pt idx="123">
                  <c:v>42153</c:v>
                </c:pt>
                <c:pt idx="124">
                  <c:v>42157</c:v>
                </c:pt>
                <c:pt idx="125">
                  <c:v>42165</c:v>
                </c:pt>
                <c:pt idx="126">
                  <c:v>42171</c:v>
                </c:pt>
                <c:pt idx="127">
                  <c:v>42173</c:v>
                </c:pt>
                <c:pt idx="128">
                  <c:v>42179</c:v>
                </c:pt>
                <c:pt idx="129">
                  <c:v>42180</c:v>
                </c:pt>
                <c:pt idx="130">
                  <c:v>42182</c:v>
                </c:pt>
                <c:pt idx="131">
                  <c:v>42194</c:v>
                </c:pt>
                <c:pt idx="132">
                  <c:v>42198</c:v>
                </c:pt>
                <c:pt idx="133">
                  <c:v>42200</c:v>
                </c:pt>
                <c:pt idx="134">
                  <c:v>42205</c:v>
                </c:pt>
                <c:pt idx="135">
                  <c:v>42212</c:v>
                </c:pt>
                <c:pt idx="136">
                  <c:v>42216</c:v>
                </c:pt>
                <c:pt idx="137">
                  <c:v>42224</c:v>
                </c:pt>
                <c:pt idx="138">
                  <c:v>42227</c:v>
                </c:pt>
                <c:pt idx="139">
                  <c:v>42228</c:v>
                </c:pt>
                <c:pt idx="140">
                  <c:v>42230</c:v>
                </c:pt>
                <c:pt idx="141">
                  <c:v>42237</c:v>
                </c:pt>
                <c:pt idx="142">
                  <c:v>42241</c:v>
                </c:pt>
                <c:pt idx="143">
                  <c:v>42244</c:v>
                </c:pt>
                <c:pt idx="144">
                  <c:v>42247</c:v>
                </c:pt>
                <c:pt idx="145">
                  <c:v>42256</c:v>
                </c:pt>
                <c:pt idx="146">
                  <c:v>42262</c:v>
                </c:pt>
                <c:pt idx="147">
                  <c:v>42264</c:v>
                </c:pt>
                <c:pt idx="148">
                  <c:v>42270</c:v>
                </c:pt>
                <c:pt idx="149">
                  <c:v>42271</c:v>
                </c:pt>
                <c:pt idx="150">
                  <c:v>42273</c:v>
                </c:pt>
                <c:pt idx="151">
                  <c:v>42285</c:v>
                </c:pt>
                <c:pt idx="152">
                  <c:v>42289</c:v>
                </c:pt>
                <c:pt idx="153">
                  <c:v>42291</c:v>
                </c:pt>
                <c:pt idx="154">
                  <c:v>42296</c:v>
                </c:pt>
                <c:pt idx="155">
                  <c:v>42304</c:v>
                </c:pt>
                <c:pt idx="156">
                  <c:v>42307</c:v>
                </c:pt>
                <c:pt idx="157">
                  <c:v>42315</c:v>
                </c:pt>
                <c:pt idx="158">
                  <c:v>42318</c:v>
                </c:pt>
                <c:pt idx="159">
                  <c:v>42319</c:v>
                </c:pt>
                <c:pt idx="160">
                  <c:v>42321</c:v>
                </c:pt>
                <c:pt idx="161">
                  <c:v>42328</c:v>
                </c:pt>
                <c:pt idx="162">
                  <c:v>42332</c:v>
                </c:pt>
                <c:pt idx="163">
                  <c:v>42335</c:v>
                </c:pt>
                <c:pt idx="164">
                  <c:v>42338</c:v>
                </c:pt>
                <c:pt idx="165">
                  <c:v>42347</c:v>
                </c:pt>
                <c:pt idx="166">
                  <c:v>42355</c:v>
                </c:pt>
                <c:pt idx="167">
                  <c:v>42361</c:v>
                </c:pt>
                <c:pt idx="168">
                  <c:v>42376</c:v>
                </c:pt>
                <c:pt idx="169">
                  <c:v>42387</c:v>
                </c:pt>
                <c:pt idx="170">
                  <c:v>42398</c:v>
                </c:pt>
                <c:pt idx="171">
                  <c:v>42405</c:v>
                </c:pt>
                <c:pt idx="172">
                  <c:v>42410</c:v>
                </c:pt>
                <c:pt idx="173">
                  <c:v>42413</c:v>
                </c:pt>
                <c:pt idx="174">
                  <c:v>42426</c:v>
                </c:pt>
                <c:pt idx="175">
                  <c:v>42438</c:v>
                </c:pt>
                <c:pt idx="176">
                  <c:v>42446</c:v>
                </c:pt>
                <c:pt idx="177">
                  <c:v>42452</c:v>
                </c:pt>
                <c:pt idx="178">
                  <c:v>42467</c:v>
                </c:pt>
                <c:pt idx="179">
                  <c:v>42478</c:v>
                </c:pt>
                <c:pt idx="180">
                  <c:v>42489</c:v>
                </c:pt>
                <c:pt idx="181">
                  <c:v>42496</c:v>
                </c:pt>
                <c:pt idx="182">
                  <c:v>42501</c:v>
                </c:pt>
                <c:pt idx="183">
                  <c:v>42504</c:v>
                </c:pt>
                <c:pt idx="184">
                  <c:v>42517</c:v>
                </c:pt>
                <c:pt idx="185">
                  <c:v>42529</c:v>
                </c:pt>
                <c:pt idx="186">
                  <c:v>42537</c:v>
                </c:pt>
                <c:pt idx="187">
                  <c:v>42543</c:v>
                </c:pt>
                <c:pt idx="188">
                  <c:v>42558</c:v>
                </c:pt>
                <c:pt idx="189">
                  <c:v>42569</c:v>
                </c:pt>
                <c:pt idx="190">
                  <c:v>42587</c:v>
                </c:pt>
                <c:pt idx="191">
                  <c:v>42595</c:v>
                </c:pt>
                <c:pt idx="192">
                  <c:v>42601</c:v>
                </c:pt>
                <c:pt idx="193">
                  <c:v>42611</c:v>
                </c:pt>
                <c:pt idx="194">
                  <c:v>42628</c:v>
                </c:pt>
                <c:pt idx="195">
                  <c:v>42640</c:v>
                </c:pt>
                <c:pt idx="196">
                  <c:v>42649</c:v>
                </c:pt>
                <c:pt idx="197">
                  <c:v>42660</c:v>
                </c:pt>
                <c:pt idx="198">
                  <c:v>42678</c:v>
                </c:pt>
                <c:pt idx="199">
                  <c:v>42692</c:v>
                </c:pt>
                <c:pt idx="200">
                  <c:v>42702</c:v>
                </c:pt>
                <c:pt idx="201">
                  <c:v>42719</c:v>
                </c:pt>
                <c:pt idx="202">
                  <c:v>42731</c:v>
                </c:pt>
                <c:pt idx="203">
                  <c:v>42740</c:v>
                </c:pt>
                <c:pt idx="204">
                  <c:v>42751</c:v>
                </c:pt>
                <c:pt idx="205">
                  <c:v>42769</c:v>
                </c:pt>
                <c:pt idx="206">
                  <c:v>42783</c:v>
                </c:pt>
                <c:pt idx="207">
                  <c:v>42793</c:v>
                </c:pt>
                <c:pt idx="208">
                  <c:v>42810</c:v>
                </c:pt>
                <c:pt idx="209">
                  <c:v>42822</c:v>
                </c:pt>
                <c:pt idx="210">
                  <c:v>42824</c:v>
                </c:pt>
                <c:pt idx="211">
                  <c:v>42831</c:v>
                </c:pt>
                <c:pt idx="212">
                  <c:v>42842</c:v>
                </c:pt>
                <c:pt idx="213">
                  <c:v>42850</c:v>
                </c:pt>
                <c:pt idx="214">
                  <c:v>42860</c:v>
                </c:pt>
                <c:pt idx="215">
                  <c:v>42874</c:v>
                </c:pt>
                <c:pt idx="216">
                  <c:v>42884</c:v>
                </c:pt>
                <c:pt idx="217">
                  <c:v>42901</c:v>
                </c:pt>
                <c:pt idx="218">
                  <c:v>42913</c:v>
                </c:pt>
                <c:pt idx="219">
                  <c:v>42922</c:v>
                </c:pt>
                <c:pt idx="220">
                  <c:v>42927</c:v>
                </c:pt>
                <c:pt idx="221">
                  <c:v>42929</c:v>
                </c:pt>
                <c:pt idx="222">
                  <c:v>42933</c:v>
                </c:pt>
                <c:pt idx="223">
                  <c:v>42935</c:v>
                </c:pt>
                <c:pt idx="224">
                  <c:v>42937</c:v>
                </c:pt>
                <c:pt idx="225">
                  <c:v>42940</c:v>
                </c:pt>
                <c:pt idx="226">
                  <c:v>42942</c:v>
                </c:pt>
                <c:pt idx="227">
                  <c:v>42944</c:v>
                </c:pt>
                <c:pt idx="228">
                  <c:v>42947</c:v>
                </c:pt>
                <c:pt idx="229">
                  <c:v>42949</c:v>
                </c:pt>
                <c:pt idx="230">
                  <c:v>42951</c:v>
                </c:pt>
                <c:pt idx="231">
                  <c:v>42955</c:v>
                </c:pt>
                <c:pt idx="232">
                  <c:v>42957</c:v>
                </c:pt>
                <c:pt idx="233">
                  <c:v>42961</c:v>
                </c:pt>
                <c:pt idx="234">
                  <c:v>42963</c:v>
                </c:pt>
                <c:pt idx="235">
                  <c:v>42965</c:v>
                </c:pt>
                <c:pt idx="236">
                  <c:v>42969</c:v>
                </c:pt>
                <c:pt idx="237">
                  <c:v>42971</c:v>
                </c:pt>
                <c:pt idx="238">
                  <c:v>42975</c:v>
                </c:pt>
                <c:pt idx="239">
                  <c:v>42977</c:v>
                </c:pt>
                <c:pt idx="240">
                  <c:v>42979</c:v>
                </c:pt>
                <c:pt idx="241">
                  <c:v>42992</c:v>
                </c:pt>
                <c:pt idx="242">
                  <c:v>43004</c:v>
                </c:pt>
                <c:pt idx="243">
                  <c:v>43013</c:v>
                </c:pt>
                <c:pt idx="244">
                  <c:v>43024</c:v>
                </c:pt>
                <c:pt idx="245">
                  <c:v>43042</c:v>
                </c:pt>
                <c:pt idx="246">
                  <c:v>43056</c:v>
                </c:pt>
                <c:pt idx="247">
                  <c:v>43066</c:v>
                </c:pt>
                <c:pt idx="248">
                  <c:v>43077</c:v>
                </c:pt>
                <c:pt idx="249">
                  <c:v>43083</c:v>
                </c:pt>
                <c:pt idx="250">
                  <c:v>43084</c:v>
                </c:pt>
                <c:pt idx="251">
                  <c:v>43085</c:v>
                </c:pt>
                <c:pt idx="252">
                  <c:v>43086</c:v>
                </c:pt>
                <c:pt idx="253">
                  <c:v>43095</c:v>
                </c:pt>
                <c:pt idx="254">
                  <c:v>43104</c:v>
                </c:pt>
                <c:pt idx="255">
                  <c:v>43115</c:v>
                </c:pt>
                <c:pt idx="256">
                  <c:v>43133</c:v>
                </c:pt>
              </c:numCache>
            </c:numRef>
          </c:xVal>
          <c:yVal>
            <c:numRef>
              <c:f>'Total Coliforms'!$E$3:$E$259</c:f>
              <c:numCache>
                <c:formatCode>General</c:formatCode>
                <c:ptCount val="2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4.2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5.3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</c:v>
                </c:pt>
                <c:pt idx="37">
                  <c:v>0</c:v>
                </c:pt>
                <c:pt idx="38">
                  <c:v>1</c:v>
                </c:pt>
                <c:pt idx="39">
                  <c:v>1</c:v>
                </c:pt>
                <c:pt idx="40">
                  <c:v>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1</c:v>
                </c:pt>
                <c:pt idx="55">
                  <c:v>2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0</c:v>
                </c:pt>
                <c:pt idx="61">
                  <c:v>3.1</c:v>
                </c:pt>
                <c:pt idx="62">
                  <c:v>2</c:v>
                </c:pt>
                <c:pt idx="63">
                  <c:v>0</c:v>
                </c:pt>
                <c:pt idx="64">
                  <c:v>0</c:v>
                </c:pt>
                <c:pt idx="65">
                  <c:v>2</c:v>
                </c:pt>
                <c:pt idx="66">
                  <c:v>0</c:v>
                </c:pt>
                <c:pt idx="67">
                  <c:v>2</c:v>
                </c:pt>
                <c:pt idx="68">
                  <c:v>4.2</c:v>
                </c:pt>
                <c:pt idx="69">
                  <c:v>1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7.5</c:v>
                </c:pt>
                <c:pt idx="74">
                  <c:v>0</c:v>
                </c:pt>
                <c:pt idx="75">
                  <c:v>0</c:v>
                </c:pt>
                <c:pt idx="76">
                  <c:v>7.5</c:v>
                </c:pt>
                <c:pt idx="77">
                  <c:v>2</c:v>
                </c:pt>
                <c:pt idx="78">
                  <c:v>0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3.1</c:v>
                </c:pt>
                <c:pt idx="83">
                  <c:v>18</c:v>
                </c:pt>
                <c:pt idx="84">
                  <c:v>0</c:v>
                </c:pt>
                <c:pt idx="85">
                  <c:v>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0</c:v>
                </c:pt>
                <c:pt idx="94">
                  <c:v>4.2</c:v>
                </c:pt>
                <c:pt idx="95">
                  <c:v>0</c:v>
                </c:pt>
                <c:pt idx="96">
                  <c:v>2</c:v>
                </c:pt>
                <c:pt idx="97">
                  <c:v>6.4</c:v>
                </c:pt>
                <c:pt idx="98">
                  <c:v>3.1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1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2</c:v>
                </c:pt>
                <c:pt idx="114">
                  <c:v>2</c:v>
                </c:pt>
                <c:pt idx="115">
                  <c:v>3.1</c:v>
                </c:pt>
                <c:pt idx="116">
                  <c:v>11</c:v>
                </c:pt>
                <c:pt idx="117">
                  <c:v>9.9</c:v>
                </c:pt>
                <c:pt idx="118">
                  <c:v>0</c:v>
                </c:pt>
                <c:pt idx="119">
                  <c:v>2</c:v>
                </c:pt>
                <c:pt idx="120">
                  <c:v>1</c:v>
                </c:pt>
                <c:pt idx="121">
                  <c:v>4.2</c:v>
                </c:pt>
                <c:pt idx="122">
                  <c:v>6.4</c:v>
                </c:pt>
                <c:pt idx="123">
                  <c:v>5.3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2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1</c:v>
                </c:pt>
                <c:pt idx="140">
                  <c:v>0</c:v>
                </c:pt>
                <c:pt idx="141">
                  <c:v>0</c:v>
                </c:pt>
                <c:pt idx="142">
                  <c:v>7.5</c:v>
                </c:pt>
                <c:pt idx="143">
                  <c:v>5.3</c:v>
                </c:pt>
                <c:pt idx="144">
                  <c:v>0</c:v>
                </c:pt>
                <c:pt idx="145">
                  <c:v>0</c:v>
                </c:pt>
                <c:pt idx="146">
                  <c:v>1</c:v>
                </c:pt>
                <c:pt idx="147">
                  <c:v>4.2</c:v>
                </c:pt>
                <c:pt idx="148">
                  <c:v>1</c:v>
                </c:pt>
                <c:pt idx="149">
                  <c:v>2</c:v>
                </c:pt>
                <c:pt idx="150">
                  <c:v>3.1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3.1</c:v>
                </c:pt>
                <c:pt idx="155">
                  <c:v>2</c:v>
                </c:pt>
                <c:pt idx="156">
                  <c:v>1</c:v>
                </c:pt>
                <c:pt idx="157">
                  <c:v>11</c:v>
                </c:pt>
                <c:pt idx="158">
                  <c:v>1</c:v>
                </c:pt>
                <c:pt idx="159">
                  <c:v>5.3</c:v>
                </c:pt>
                <c:pt idx="160">
                  <c:v>3.1</c:v>
                </c:pt>
                <c:pt idx="161">
                  <c:v>1</c:v>
                </c:pt>
                <c:pt idx="162">
                  <c:v>0</c:v>
                </c:pt>
                <c:pt idx="163">
                  <c:v>3.1</c:v>
                </c:pt>
                <c:pt idx="164">
                  <c:v>21</c:v>
                </c:pt>
                <c:pt idx="165">
                  <c:v>14</c:v>
                </c:pt>
                <c:pt idx="166">
                  <c:v>1</c:v>
                </c:pt>
                <c:pt idx="167">
                  <c:v>1</c:v>
                </c:pt>
                <c:pt idx="168">
                  <c:v>0</c:v>
                </c:pt>
                <c:pt idx="169">
                  <c:v>3.1</c:v>
                </c:pt>
                <c:pt idx="170">
                  <c:v>1</c:v>
                </c:pt>
                <c:pt idx="171">
                  <c:v>1</c:v>
                </c:pt>
                <c:pt idx="172">
                  <c:v>5.3</c:v>
                </c:pt>
                <c:pt idx="173">
                  <c:v>1</c:v>
                </c:pt>
                <c:pt idx="174">
                  <c:v>1</c:v>
                </c:pt>
                <c:pt idx="175">
                  <c:v>2</c:v>
                </c:pt>
                <c:pt idx="176">
                  <c:v>5.3</c:v>
                </c:pt>
                <c:pt idx="177">
                  <c:v>27</c:v>
                </c:pt>
                <c:pt idx="178">
                  <c:v>4.2</c:v>
                </c:pt>
                <c:pt idx="179">
                  <c:v>7.5</c:v>
                </c:pt>
                <c:pt idx="180">
                  <c:v>5.3</c:v>
                </c:pt>
                <c:pt idx="181">
                  <c:v>3.1</c:v>
                </c:pt>
                <c:pt idx="182">
                  <c:v>0</c:v>
                </c:pt>
                <c:pt idx="183">
                  <c:v>6.4</c:v>
                </c:pt>
                <c:pt idx="184">
                  <c:v>1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1</c:v>
                </c:pt>
                <c:pt idx="192">
                  <c:v>0</c:v>
                </c:pt>
                <c:pt idx="193">
                  <c:v>0</c:v>
                </c:pt>
                <c:pt idx="194">
                  <c:v>1</c:v>
                </c:pt>
                <c:pt idx="195">
                  <c:v>2</c:v>
                </c:pt>
                <c:pt idx="196">
                  <c:v>1</c:v>
                </c:pt>
                <c:pt idx="197">
                  <c:v>1</c:v>
                </c:pt>
                <c:pt idx="198">
                  <c:v>8.6999999999999993</c:v>
                </c:pt>
                <c:pt idx="199">
                  <c:v>3.1</c:v>
                </c:pt>
                <c:pt idx="200">
                  <c:v>1</c:v>
                </c:pt>
                <c:pt idx="201">
                  <c:v>2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2</c:v>
                </c:pt>
                <c:pt idx="206">
                  <c:v>2</c:v>
                </c:pt>
                <c:pt idx="207">
                  <c:v>12</c:v>
                </c:pt>
                <c:pt idx="208">
                  <c:v>1</c:v>
                </c:pt>
                <c:pt idx="209">
                  <c:v>200</c:v>
                </c:pt>
                <c:pt idx="210">
                  <c:v>8.6999999999999993</c:v>
                </c:pt>
                <c:pt idx="211">
                  <c:v>6.4</c:v>
                </c:pt>
                <c:pt idx="212">
                  <c:v>14</c:v>
                </c:pt>
                <c:pt idx="213">
                  <c:v>16</c:v>
                </c:pt>
                <c:pt idx="214">
                  <c:v>0</c:v>
                </c:pt>
                <c:pt idx="215">
                  <c:v>8.6999999999999993</c:v>
                </c:pt>
                <c:pt idx="216">
                  <c:v>0</c:v>
                </c:pt>
                <c:pt idx="217">
                  <c:v>50</c:v>
                </c:pt>
                <c:pt idx="218">
                  <c:v>3.1</c:v>
                </c:pt>
                <c:pt idx="219">
                  <c:v>1</c:v>
                </c:pt>
                <c:pt idx="220">
                  <c:v>2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1</c:v>
                </c:pt>
                <c:pt idx="225">
                  <c:v>0</c:v>
                </c:pt>
                <c:pt idx="226">
                  <c:v>0</c:v>
                </c:pt>
                <c:pt idx="227">
                  <c:v>3.1</c:v>
                </c:pt>
                <c:pt idx="228">
                  <c:v>0</c:v>
                </c:pt>
                <c:pt idx="229">
                  <c:v>0</c:v>
                </c:pt>
                <c:pt idx="230">
                  <c:v>2</c:v>
                </c:pt>
                <c:pt idx="231">
                  <c:v>0</c:v>
                </c:pt>
                <c:pt idx="232">
                  <c:v>1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1</c:v>
                </c:pt>
                <c:pt idx="237">
                  <c:v>0</c:v>
                </c:pt>
                <c:pt idx="238">
                  <c:v>1</c:v>
                </c:pt>
                <c:pt idx="239">
                  <c:v>3.1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1</c:v>
                </c:pt>
                <c:pt idx="245">
                  <c:v>2</c:v>
                </c:pt>
                <c:pt idx="246">
                  <c:v>0</c:v>
                </c:pt>
                <c:pt idx="247">
                  <c:v>8.6999999999999993</c:v>
                </c:pt>
                <c:pt idx="248">
                  <c:v>1</c:v>
                </c:pt>
                <c:pt idx="249">
                  <c:v>5.3</c:v>
                </c:pt>
                <c:pt idx="250">
                  <c:v>4.2</c:v>
                </c:pt>
                <c:pt idx="251">
                  <c:v>0</c:v>
                </c:pt>
                <c:pt idx="252">
                  <c:v>2</c:v>
                </c:pt>
                <c:pt idx="253">
                  <c:v>0</c:v>
                </c:pt>
                <c:pt idx="254">
                  <c:v>9.9</c:v>
                </c:pt>
                <c:pt idx="255">
                  <c:v>7.5</c:v>
                </c:pt>
                <c:pt idx="2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D39-4718-91DC-124EB2B8FD27}"/>
            </c:ext>
          </c:extLst>
        </c:ser>
        <c:ser>
          <c:idx val="2"/>
          <c:order val="2"/>
          <c:tx>
            <c:strRef>
              <c:f>'Total Coliforms'!$G$1</c:f>
              <c:strCache>
                <c:ptCount val="1"/>
                <c:pt idx="0">
                  <c:v>Glenorchy Sports Club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'Total Coliforms'!$G$3:$G$198</c:f>
              <c:numCache>
                <c:formatCode>m/d/yyyy</c:formatCode>
                <c:ptCount val="196"/>
                <c:pt idx="0">
                  <c:v>41073</c:v>
                </c:pt>
                <c:pt idx="1">
                  <c:v>41074</c:v>
                </c:pt>
                <c:pt idx="2">
                  <c:v>41089</c:v>
                </c:pt>
                <c:pt idx="3">
                  <c:v>41101</c:v>
                </c:pt>
                <c:pt idx="4">
                  <c:v>41157</c:v>
                </c:pt>
                <c:pt idx="5">
                  <c:v>41162</c:v>
                </c:pt>
                <c:pt idx="6">
                  <c:v>41170</c:v>
                </c:pt>
                <c:pt idx="7">
                  <c:v>41185</c:v>
                </c:pt>
                <c:pt idx="8">
                  <c:v>41197</c:v>
                </c:pt>
                <c:pt idx="9">
                  <c:v>41199</c:v>
                </c:pt>
                <c:pt idx="10">
                  <c:v>41212</c:v>
                </c:pt>
                <c:pt idx="11">
                  <c:v>41226</c:v>
                </c:pt>
                <c:pt idx="12">
                  <c:v>41236</c:v>
                </c:pt>
                <c:pt idx="13">
                  <c:v>41240</c:v>
                </c:pt>
                <c:pt idx="14">
                  <c:v>41246</c:v>
                </c:pt>
                <c:pt idx="15">
                  <c:v>41261</c:v>
                </c:pt>
                <c:pt idx="16">
                  <c:v>41271</c:v>
                </c:pt>
                <c:pt idx="17">
                  <c:v>41279</c:v>
                </c:pt>
                <c:pt idx="18">
                  <c:v>41290</c:v>
                </c:pt>
                <c:pt idx="19">
                  <c:v>41305</c:v>
                </c:pt>
                <c:pt idx="20">
                  <c:v>41317</c:v>
                </c:pt>
                <c:pt idx="21">
                  <c:v>41326</c:v>
                </c:pt>
                <c:pt idx="22">
                  <c:v>41333</c:v>
                </c:pt>
                <c:pt idx="23">
                  <c:v>41341</c:v>
                </c:pt>
                <c:pt idx="24">
                  <c:v>41351</c:v>
                </c:pt>
                <c:pt idx="25">
                  <c:v>41367</c:v>
                </c:pt>
                <c:pt idx="26">
                  <c:v>41382</c:v>
                </c:pt>
                <c:pt idx="27">
                  <c:v>41397</c:v>
                </c:pt>
                <c:pt idx="28">
                  <c:v>41403</c:v>
                </c:pt>
                <c:pt idx="29">
                  <c:v>41418</c:v>
                </c:pt>
                <c:pt idx="30">
                  <c:v>41432</c:v>
                </c:pt>
                <c:pt idx="31">
                  <c:v>41437</c:v>
                </c:pt>
                <c:pt idx="32">
                  <c:v>41453</c:v>
                </c:pt>
                <c:pt idx="33">
                  <c:v>41465</c:v>
                </c:pt>
                <c:pt idx="34">
                  <c:v>41471</c:v>
                </c:pt>
                <c:pt idx="35">
                  <c:v>41488</c:v>
                </c:pt>
                <c:pt idx="36">
                  <c:v>41495</c:v>
                </c:pt>
                <c:pt idx="37">
                  <c:v>41505</c:v>
                </c:pt>
                <c:pt idx="38">
                  <c:v>41515</c:v>
                </c:pt>
                <c:pt idx="39">
                  <c:v>41521</c:v>
                </c:pt>
                <c:pt idx="40">
                  <c:v>41526</c:v>
                </c:pt>
                <c:pt idx="41">
                  <c:v>41534</c:v>
                </c:pt>
                <c:pt idx="42">
                  <c:v>41549</c:v>
                </c:pt>
                <c:pt idx="43">
                  <c:v>41561</c:v>
                </c:pt>
                <c:pt idx="44">
                  <c:v>41563</c:v>
                </c:pt>
                <c:pt idx="45">
                  <c:v>41576</c:v>
                </c:pt>
                <c:pt idx="46">
                  <c:v>41590</c:v>
                </c:pt>
                <c:pt idx="47">
                  <c:v>41600</c:v>
                </c:pt>
                <c:pt idx="48">
                  <c:v>41604</c:v>
                </c:pt>
                <c:pt idx="49">
                  <c:v>41610</c:v>
                </c:pt>
                <c:pt idx="50">
                  <c:v>41625</c:v>
                </c:pt>
                <c:pt idx="51">
                  <c:v>41635</c:v>
                </c:pt>
                <c:pt idx="52">
                  <c:v>41641</c:v>
                </c:pt>
                <c:pt idx="53">
                  <c:v>41652</c:v>
                </c:pt>
                <c:pt idx="54">
                  <c:v>41654</c:v>
                </c:pt>
                <c:pt idx="55">
                  <c:v>41667</c:v>
                </c:pt>
                <c:pt idx="56">
                  <c:v>41681</c:v>
                </c:pt>
                <c:pt idx="57">
                  <c:v>41691</c:v>
                </c:pt>
                <c:pt idx="58">
                  <c:v>41695</c:v>
                </c:pt>
                <c:pt idx="59">
                  <c:v>41698</c:v>
                </c:pt>
                <c:pt idx="60">
                  <c:v>41701</c:v>
                </c:pt>
                <c:pt idx="61">
                  <c:v>41716</c:v>
                </c:pt>
                <c:pt idx="62">
                  <c:v>41726</c:v>
                </c:pt>
                <c:pt idx="63">
                  <c:v>41732</c:v>
                </c:pt>
                <c:pt idx="64">
                  <c:v>41743</c:v>
                </c:pt>
                <c:pt idx="65">
                  <c:v>41745</c:v>
                </c:pt>
                <c:pt idx="66">
                  <c:v>41758</c:v>
                </c:pt>
                <c:pt idx="67">
                  <c:v>41772</c:v>
                </c:pt>
                <c:pt idx="68">
                  <c:v>41782</c:v>
                </c:pt>
                <c:pt idx="69">
                  <c:v>41786</c:v>
                </c:pt>
                <c:pt idx="70">
                  <c:v>41792</c:v>
                </c:pt>
                <c:pt idx="71">
                  <c:v>41807</c:v>
                </c:pt>
                <c:pt idx="72">
                  <c:v>41817</c:v>
                </c:pt>
                <c:pt idx="73">
                  <c:v>41823</c:v>
                </c:pt>
                <c:pt idx="74">
                  <c:v>41834</c:v>
                </c:pt>
                <c:pt idx="75">
                  <c:v>41836</c:v>
                </c:pt>
                <c:pt idx="76">
                  <c:v>41849</c:v>
                </c:pt>
                <c:pt idx="77">
                  <c:v>41863</c:v>
                </c:pt>
                <c:pt idx="78">
                  <c:v>41873</c:v>
                </c:pt>
                <c:pt idx="79">
                  <c:v>41877</c:v>
                </c:pt>
                <c:pt idx="80">
                  <c:v>41883</c:v>
                </c:pt>
                <c:pt idx="81">
                  <c:v>41898</c:v>
                </c:pt>
                <c:pt idx="82">
                  <c:v>41908</c:v>
                </c:pt>
                <c:pt idx="83">
                  <c:v>41914</c:v>
                </c:pt>
                <c:pt idx="84">
                  <c:v>41925</c:v>
                </c:pt>
                <c:pt idx="85">
                  <c:v>41927</c:v>
                </c:pt>
                <c:pt idx="86">
                  <c:v>41940</c:v>
                </c:pt>
                <c:pt idx="87">
                  <c:v>41954</c:v>
                </c:pt>
                <c:pt idx="88">
                  <c:v>41964</c:v>
                </c:pt>
                <c:pt idx="89">
                  <c:v>41968</c:v>
                </c:pt>
                <c:pt idx="90">
                  <c:v>41974</c:v>
                </c:pt>
                <c:pt idx="91">
                  <c:v>41989</c:v>
                </c:pt>
                <c:pt idx="92">
                  <c:v>42000</c:v>
                </c:pt>
                <c:pt idx="93">
                  <c:v>42016</c:v>
                </c:pt>
                <c:pt idx="94">
                  <c:v>42018</c:v>
                </c:pt>
                <c:pt idx="95">
                  <c:v>42031</c:v>
                </c:pt>
                <c:pt idx="96">
                  <c:v>42045</c:v>
                </c:pt>
                <c:pt idx="97">
                  <c:v>42055</c:v>
                </c:pt>
                <c:pt idx="98">
                  <c:v>42059</c:v>
                </c:pt>
                <c:pt idx="99">
                  <c:v>42065</c:v>
                </c:pt>
                <c:pt idx="100">
                  <c:v>42080</c:v>
                </c:pt>
                <c:pt idx="101">
                  <c:v>42089</c:v>
                </c:pt>
                <c:pt idx="102">
                  <c:v>42091</c:v>
                </c:pt>
                <c:pt idx="103">
                  <c:v>42107</c:v>
                </c:pt>
                <c:pt idx="104">
                  <c:v>42109</c:v>
                </c:pt>
                <c:pt idx="105">
                  <c:v>42122</c:v>
                </c:pt>
                <c:pt idx="106">
                  <c:v>42136</c:v>
                </c:pt>
                <c:pt idx="107">
                  <c:v>42353</c:v>
                </c:pt>
                <c:pt idx="108">
                  <c:v>42362</c:v>
                </c:pt>
                <c:pt idx="109">
                  <c:v>42365</c:v>
                </c:pt>
                <c:pt idx="110">
                  <c:v>42380</c:v>
                </c:pt>
                <c:pt idx="111">
                  <c:v>42382</c:v>
                </c:pt>
                <c:pt idx="112">
                  <c:v>42395</c:v>
                </c:pt>
                <c:pt idx="113">
                  <c:v>42409</c:v>
                </c:pt>
                <c:pt idx="114">
                  <c:v>42419</c:v>
                </c:pt>
                <c:pt idx="115">
                  <c:v>42423</c:v>
                </c:pt>
                <c:pt idx="116">
                  <c:v>42429</c:v>
                </c:pt>
                <c:pt idx="117">
                  <c:v>42444</c:v>
                </c:pt>
                <c:pt idx="118">
                  <c:v>42453</c:v>
                </c:pt>
                <c:pt idx="119">
                  <c:v>42458</c:v>
                </c:pt>
                <c:pt idx="120">
                  <c:v>42471</c:v>
                </c:pt>
                <c:pt idx="121">
                  <c:v>42473</c:v>
                </c:pt>
                <c:pt idx="122">
                  <c:v>42486</c:v>
                </c:pt>
                <c:pt idx="123">
                  <c:v>42500</c:v>
                </c:pt>
                <c:pt idx="124">
                  <c:v>42510</c:v>
                </c:pt>
                <c:pt idx="125">
                  <c:v>42514</c:v>
                </c:pt>
                <c:pt idx="126">
                  <c:v>42520</c:v>
                </c:pt>
                <c:pt idx="127">
                  <c:v>42535</c:v>
                </c:pt>
                <c:pt idx="128">
                  <c:v>42544</c:v>
                </c:pt>
                <c:pt idx="129">
                  <c:v>42549</c:v>
                </c:pt>
                <c:pt idx="130">
                  <c:v>42564</c:v>
                </c:pt>
                <c:pt idx="131">
                  <c:v>42608</c:v>
                </c:pt>
                <c:pt idx="132">
                  <c:v>42620</c:v>
                </c:pt>
                <c:pt idx="133">
                  <c:v>42634</c:v>
                </c:pt>
                <c:pt idx="134">
                  <c:v>42655</c:v>
                </c:pt>
                <c:pt idx="135">
                  <c:v>42668</c:v>
                </c:pt>
                <c:pt idx="136">
                  <c:v>42686</c:v>
                </c:pt>
                <c:pt idx="137">
                  <c:v>42699</c:v>
                </c:pt>
                <c:pt idx="138">
                  <c:v>42711</c:v>
                </c:pt>
                <c:pt idx="139">
                  <c:v>42725</c:v>
                </c:pt>
                <c:pt idx="140">
                  <c:v>42749</c:v>
                </c:pt>
                <c:pt idx="141">
                  <c:v>42759</c:v>
                </c:pt>
                <c:pt idx="142">
                  <c:v>42777</c:v>
                </c:pt>
                <c:pt idx="143">
                  <c:v>42790</c:v>
                </c:pt>
                <c:pt idx="144">
                  <c:v>42802</c:v>
                </c:pt>
                <c:pt idx="145">
                  <c:v>42816</c:v>
                </c:pt>
                <c:pt idx="146">
                  <c:v>42824</c:v>
                </c:pt>
                <c:pt idx="147">
                  <c:v>42837</c:v>
                </c:pt>
                <c:pt idx="148">
                  <c:v>42868</c:v>
                </c:pt>
                <c:pt idx="149">
                  <c:v>42881</c:v>
                </c:pt>
                <c:pt idx="150">
                  <c:v>42893</c:v>
                </c:pt>
                <c:pt idx="151">
                  <c:v>42907</c:v>
                </c:pt>
                <c:pt idx="152">
                  <c:v>42928</c:v>
                </c:pt>
                <c:pt idx="153">
                  <c:v>42930</c:v>
                </c:pt>
                <c:pt idx="154">
                  <c:v>42934</c:v>
                </c:pt>
                <c:pt idx="155">
                  <c:v>42936</c:v>
                </c:pt>
                <c:pt idx="156">
                  <c:v>42938</c:v>
                </c:pt>
                <c:pt idx="157">
                  <c:v>42941</c:v>
                </c:pt>
                <c:pt idx="158">
                  <c:v>42943</c:v>
                </c:pt>
                <c:pt idx="159">
                  <c:v>42945</c:v>
                </c:pt>
                <c:pt idx="160">
                  <c:v>42948</c:v>
                </c:pt>
                <c:pt idx="161">
                  <c:v>42950</c:v>
                </c:pt>
                <c:pt idx="162">
                  <c:v>42954</c:v>
                </c:pt>
                <c:pt idx="163">
                  <c:v>42956</c:v>
                </c:pt>
                <c:pt idx="164">
                  <c:v>42958</c:v>
                </c:pt>
                <c:pt idx="165">
                  <c:v>42959</c:v>
                </c:pt>
                <c:pt idx="166">
                  <c:v>42962</c:v>
                </c:pt>
                <c:pt idx="167">
                  <c:v>42964</c:v>
                </c:pt>
                <c:pt idx="168">
                  <c:v>42968</c:v>
                </c:pt>
                <c:pt idx="169">
                  <c:v>42970</c:v>
                </c:pt>
                <c:pt idx="170">
                  <c:v>42972</c:v>
                </c:pt>
                <c:pt idx="171">
                  <c:v>42974</c:v>
                </c:pt>
                <c:pt idx="172">
                  <c:v>42976</c:v>
                </c:pt>
                <c:pt idx="173">
                  <c:v>42978</c:v>
                </c:pt>
                <c:pt idx="174">
                  <c:v>42984</c:v>
                </c:pt>
                <c:pt idx="175">
                  <c:v>42986</c:v>
                </c:pt>
                <c:pt idx="176">
                  <c:v>42998</c:v>
                </c:pt>
                <c:pt idx="177">
                  <c:v>43019</c:v>
                </c:pt>
                <c:pt idx="178">
                  <c:v>43027</c:v>
                </c:pt>
                <c:pt idx="179">
                  <c:v>43032</c:v>
                </c:pt>
                <c:pt idx="180">
                  <c:v>43038</c:v>
                </c:pt>
                <c:pt idx="181">
                  <c:v>43047</c:v>
                </c:pt>
                <c:pt idx="182">
                  <c:v>43050</c:v>
                </c:pt>
                <c:pt idx="183">
                  <c:v>43063</c:v>
                </c:pt>
                <c:pt idx="184">
                  <c:v>43075</c:v>
                </c:pt>
                <c:pt idx="185">
                  <c:v>43081</c:v>
                </c:pt>
                <c:pt idx="186">
                  <c:v>43084</c:v>
                </c:pt>
                <c:pt idx="187">
                  <c:v>43085</c:v>
                </c:pt>
                <c:pt idx="188">
                  <c:v>43086</c:v>
                </c:pt>
                <c:pt idx="189">
                  <c:v>43089</c:v>
                </c:pt>
                <c:pt idx="190">
                  <c:v>43110</c:v>
                </c:pt>
                <c:pt idx="191">
                  <c:v>43118</c:v>
                </c:pt>
                <c:pt idx="192">
                  <c:v>43123</c:v>
                </c:pt>
                <c:pt idx="193">
                  <c:v>43129</c:v>
                </c:pt>
                <c:pt idx="194">
                  <c:v>43138</c:v>
                </c:pt>
                <c:pt idx="195">
                  <c:v>43141</c:v>
                </c:pt>
              </c:numCache>
            </c:numRef>
          </c:xVal>
          <c:yVal>
            <c:numRef>
              <c:f>'Total Coliforms'!$H$3:$H$198</c:f>
              <c:numCache>
                <c:formatCode>General</c:formatCode>
                <c:ptCount val="1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2</c:v>
                </c:pt>
                <c:pt idx="8">
                  <c:v>6.4</c:v>
                </c:pt>
                <c:pt idx="9">
                  <c:v>8.6999999999999993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34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4.2</c:v>
                </c:pt>
                <c:pt idx="44">
                  <c:v>4.2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1</c:v>
                </c:pt>
                <c:pt idx="62">
                  <c:v>0</c:v>
                </c:pt>
                <c:pt idx="63">
                  <c:v>1</c:v>
                </c:pt>
                <c:pt idx="64">
                  <c:v>0</c:v>
                </c:pt>
                <c:pt idx="65">
                  <c:v>0</c:v>
                </c:pt>
                <c:pt idx="66">
                  <c:v>3.1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2</c:v>
                </c:pt>
                <c:pt idx="72">
                  <c:v>1</c:v>
                </c:pt>
                <c:pt idx="73">
                  <c:v>14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2</c:v>
                </c:pt>
                <c:pt idx="80">
                  <c:v>0</c:v>
                </c:pt>
                <c:pt idx="81">
                  <c:v>1</c:v>
                </c:pt>
                <c:pt idx="82">
                  <c:v>2</c:v>
                </c:pt>
                <c:pt idx="83">
                  <c:v>0</c:v>
                </c:pt>
                <c:pt idx="84">
                  <c:v>4.2</c:v>
                </c:pt>
                <c:pt idx="85">
                  <c:v>1</c:v>
                </c:pt>
                <c:pt idx="86">
                  <c:v>2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1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1</c:v>
                </c:pt>
                <c:pt idx="99">
                  <c:v>1</c:v>
                </c:pt>
                <c:pt idx="100">
                  <c:v>0</c:v>
                </c:pt>
                <c:pt idx="101">
                  <c:v>4.2</c:v>
                </c:pt>
                <c:pt idx="102">
                  <c:v>1</c:v>
                </c:pt>
                <c:pt idx="103">
                  <c:v>2</c:v>
                </c:pt>
                <c:pt idx="104">
                  <c:v>1</c:v>
                </c:pt>
                <c:pt idx="105">
                  <c:v>1</c:v>
                </c:pt>
                <c:pt idx="106">
                  <c:v>3.1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3.1</c:v>
                </c:pt>
                <c:pt idx="114">
                  <c:v>21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5.3</c:v>
                </c:pt>
                <c:pt idx="119">
                  <c:v>0</c:v>
                </c:pt>
                <c:pt idx="120">
                  <c:v>2</c:v>
                </c:pt>
                <c:pt idx="121">
                  <c:v>3.1</c:v>
                </c:pt>
                <c:pt idx="122">
                  <c:v>0</c:v>
                </c:pt>
                <c:pt idx="123">
                  <c:v>0</c:v>
                </c:pt>
                <c:pt idx="124">
                  <c:v>6.4</c:v>
                </c:pt>
                <c:pt idx="125">
                  <c:v>1</c:v>
                </c:pt>
                <c:pt idx="126">
                  <c:v>0</c:v>
                </c:pt>
                <c:pt idx="127">
                  <c:v>0</c:v>
                </c:pt>
                <c:pt idx="128">
                  <c:v>1</c:v>
                </c:pt>
                <c:pt idx="129">
                  <c:v>0</c:v>
                </c:pt>
                <c:pt idx="130">
                  <c:v>0</c:v>
                </c:pt>
                <c:pt idx="131">
                  <c:v>5.3</c:v>
                </c:pt>
                <c:pt idx="132">
                  <c:v>9.9</c:v>
                </c:pt>
                <c:pt idx="133">
                  <c:v>2</c:v>
                </c:pt>
                <c:pt idx="134">
                  <c:v>2</c:v>
                </c:pt>
                <c:pt idx="135">
                  <c:v>12</c:v>
                </c:pt>
                <c:pt idx="136">
                  <c:v>5.3</c:v>
                </c:pt>
                <c:pt idx="137">
                  <c:v>1</c:v>
                </c:pt>
                <c:pt idx="138">
                  <c:v>2</c:v>
                </c:pt>
                <c:pt idx="139">
                  <c:v>5.3</c:v>
                </c:pt>
                <c:pt idx="140">
                  <c:v>1</c:v>
                </c:pt>
                <c:pt idx="141">
                  <c:v>2</c:v>
                </c:pt>
                <c:pt idx="142">
                  <c:v>0</c:v>
                </c:pt>
                <c:pt idx="143">
                  <c:v>7.5</c:v>
                </c:pt>
                <c:pt idx="144">
                  <c:v>0</c:v>
                </c:pt>
                <c:pt idx="145">
                  <c:v>6.4</c:v>
                </c:pt>
                <c:pt idx="146">
                  <c:v>6.4</c:v>
                </c:pt>
                <c:pt idx="147">
                  <c:v>2</c:v>
                </c:pt>
                <c:pt idx="148">
                  <c:v>0</c:v>
                </c:pt>
                <c:pt idx="149">
                  <c:v>3.1</c:v>
                </c:pt>
                <c:pt idx="150">
                  <c:v>3.1</c:v>
                </c:pt>
                <c:pt idx="151">
                  <c:v>0</c:v>
                </c:pt>
                <c:pt idx="152">
                  <c:v>0</c:v>
                </c:pt>
                <c:pt idx="153">
                  <c:v>1</c:v>
                </c:pt>
                <c:pt idx="154">
                  <c:v>0</c:v>
                </c:pt>
                <c:pt idx="155">
                  <c:v>1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1</c:v>
                </c:pt>
                <c:pt idx="173">
                  <c:v>2</c:v>
                </c:pt>
                <c:pt idx="174">
                  <c:v>1</c:v>
                </c:pt>
                <c:pt idx="175">
                  <c:v>1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2</c:v>
                </c:pt>
                <c:pt idx="180">
                  <c:v>1</c:v>
                </c:pt>
                <c:pt idx="181">
                  <c:v>3.1</c:v>
                </c:pt>
                <c:pt idx="182">
                  <c:v>1</c:v>
                </c:pt>
                <c:pt idx="183">
                  <c:v>0</c:v>
                </c:pt>
                <c:pt idx="184">
                  <c:v>1</c:v>
                </c:pt>
                <c:pt idx="185">
                  <c:v>2</c:v>
                </c:pt>
                <c:pt idx="186">
                  <c:v>0</c:v>
                </c:pt>
                <c:pt idx="187">
                  <c:v>1</c:v>
                </c:pt>
                <c:pt idx="188">
                  <c:v>0</c:v>
                </c:pt>
                <c:pt idx="189">
                  <c:v>1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D39-4718-91DC-124EB2B8F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37056"/>
        <c:axId val="129970176"/>
      </c:scatterChart>
      <c:valAx>
        <c:axId val="125437056"/>
        <c:scaling>
          <c:orientation val="minMax"/>
          <c:max val="43152"/>
          <c:min val="41061"/>
        </c:scaling>
        <c:delete val="0"/>
        <c:axPos val="b"/>
        <c:numFmt formatCode="m/d/yyyy" sourceLinked="1"/>
        <c:majorTickMark val="out"/>
        <c:minorTickMark val="none"/>
        <c:tickLblPos val="nextTo"/>
        <c:crossAx val="129970176"/>
        <c:crosses val="autoZero"/>
        <c:crossBetween val="midCat"/>
      </c:valAx>
      <c:valAx>
        <c:axId val="129970176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43705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NZ"/>
              <a:t>E.coli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E.coli!$A$1</c:f>
              <c:strCache>
                <c:ptCount val="1"/>
                <c:pt idx="0">
                  <c:v>Glenorchy Reservoir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4"/>
          </c:marker>
          <c:xVal>
            <c:numRef>
              <c:f>E.coli!$A$3:$A$748</c:f>
              <c:numCache>
                <c:formatCode>m/d/yyyy</c:formatCode>
                <c:ptCount val="746"/>
                <c:pt idx="0">
                  <c:v>41066</c:v>
                </c:pt>
                <c:pt idx="1">
                  <c:v>41073</c:v>
                </c:pt>
                <c:pt idx="2">
                  <c:v>41074</c:v>
                </c:pt>
                <c:pt idx="3">
                  <c:v>41082</c:v>
                </c:pt>
                <c:pt idx="4">
                  <c:v>41087</c:v>
                </c:pt>
                <c:pt idx="5">
                  <c:v>41089</c:v>
                </c:pt>
                <c:pt idx="6">
                  <c:v>41095</c:v>
                </c:pt>
                <c:pt idx="7">
                  <c:v>41099</c:v>
                </c:pt>
                <c:pt idx="8">
                  <c:v>41101</c:v>
                </c:pt>
                <c:pt idx="9">
                  <c:v>41107</c:v>
                </c:pt>
                <c:pt idx="10">
                  <c:v>41113</c:v>
                </c:pt>
                <c:pt idx="11">
                  <c:v>41115</c:v>
                </c:pt>
                <c:pt idx="12">
                  <c:v>41124</c:v>
                </c:pt>
                <c:pt idx="13">
                  <c:v>41128</c:v>
                </c:pt>
                <c:pt idx="14">
                  <c:v>41131</c:v>
                </c:pt>
                <c:pt idx="15">
                  <c:v>41137</c:v>
                </c:pt>
                <c:pt idx="16">
                  <c:v>41141</c:v>
                </c:pt>
                <c:pt idx="17">
                  <c:v>41144</c:v>
                </c:pt>
                <c:pt idx="18">
                  <c:v>41149</c:v>
                </c:pt>
                <c:pt idx="19">
                  <c:v>41151</c:v>
                </c:pt>
                <c:pt idx="20">
                  <c:v>41157</c:v>
                </c:pt>
                <c:pt idx="21">
                  <c:v>41162</c:v>
                </c:pt>
                <c:pt idx="22">
                  <c:v>41166</c:v>
                </c:pt>
                <c:pt idx="23">
                  <c:v>41170</c:v>
                </c:pt>
                <c:pt idx="24">
                  <c:v>41176</c:v>
                </c:pt>
                <c:pt idx="25">
                  <c:v>41180</c:v>
                </c:pt>
                <c:pt idx="26">
                  <c:v>41183</c:v>
                </c:pt>
                <c:pt idx="27">
                  <c:v>41185</c:v>
                </c:pt>
                <c:pt idx="28">
                  <c:v>41188</c:v>
                </c:pt>
                <c:pt idx="29">
                  <c:v>41191</c:v>
                </c:pt>
                <c:pt idx="30">
                  <c:v>41193</c:v>
                </c:pt>
                <c:pt idx="31">
                  <c:v>41194</c:v>
                </c:pt>
                <c:pt idx="32">
                  <c:v>41197</c:v>
                </c:pt>
                <c:pt idx="33">
                  <c:v>41199</c:v>
                </c:pt>
                <c:pt idx="34">
                  <c:v>41200</c:v>
                </c:pt>
                <c:pt idx="35">
                  <c:v>41204</c:v>
                </c:pt>
                <c:pt idx="36">
                  <c:v>41207</c:v>
                </c:pt>
                <c:pt idx="37">
                  <c:v>41208</c:v>
                </c:pt>
                <c:pt idx="38">
                  <c:v>41212</c:v>
                </c:pt>
                <c:pt idx="39">
                  <c:v>41213</c:v>
                </c:pt>
                <c:pt idx="40">
                  <c:v>41215</c:v>
                </c:pt>
                <c:pt idx="41">
                  <c:v>41218</c:v>
                </c:pt>
                <c:pt idx="42">
                  <c:v>41220</c:v>
                </c:pt>
                <c:pt idx="43">
                  <c:v>41222</c:v>
                </c:pt>
                <c:pt idx="44">
                  <c:v>41226</c:v>
                </c:pt>
                <c:pt idx="45">
                  <c:v>41227</c:v>
                </c:pt>
                <c:pt idx="46">
                  <c:v>41231</c:v>
                </c:pt>
                <c:pt idx="47">
                  <c:v>41233</c:v>
                </c:pt>
                <c:pt idx="48">
                  <c:v>41235</c:v>
                </c:pt>
                <c:pt idx="49">
                  <c:v>41236</c:v>
                </c:pt>
                <c:pt idx="50">
                  <c:v>41240</c:v>
                </c:pt>
                <c:pt idx="51">
                  <c:v>41241</c:v>
                </c:pt>
                <c:pt idx="52">
                  <c:v>41243</c:v>
                </c:pt>
                <c:pt idx="53">
                  <c:v>41246</c:v>
                </c:pt>
                <c:pt idx="54">
                  <c:v>41248</c:v>
                </c:pt>
                <c:pt idx="55">
                  <c:v>41249</c:v>
                </c:pt>
                <c:pt idx="56">
                  <c:v>41253</c:v>
                </c:pt>
                <c:pt idx="57">
                  <c:v>41255</c:v>
                </c:pt>
                <c:pt idx="58">
                  <c:v>41257</c:v>
                </c:pt>
                <c:pt idx="59">
                  <c:v>41261</c:v>
                </c:pt>
                <c:pt idx="60">
                  <c:v>41263</c:v>
                </c:pt>
                <c:pt idx="61">
                  <c:v>41264</c:v>
                </c:pt>
                <c:pt idx="62">
                  <c:v>41267</c:v>
                </c:pt>
                <c:pt idx="63">
                  <c:v>41270</c:v>
                </c:pt>
                <c:pt idx="64">
                  <c:v>41271</c:v>
                </c:pt>
                <c:pt idx="65">
                  <c:v>41274</c:v>
                </c:pt>
                <c:pt idx="66">
                  <c:v>41278</c:v>
                </c:pt>
                <c:pt idx="67">
                  <c:v>41279</c:v>
                </c:pt>
                <c:pt idx="68">
                  <c:v>41281</c:v>
                </c:pt>
                <c:pt idx="69">
                  <c:v>41282</c:v>
                </c:pt>
                <c:pt idx="70">
                  <c:v>41284</c:v>
                </c:pt>
                <c:pt idx="71">
                  <c:v>41285</c:v>
                </c:pt>
                <c:pt idx="72">
                  <c:v>41289</c:v>
                </c:pt>
                <c:pt idx="73">
                  <c:v>41290</c:v>
                </c:pt>
                <c:pt idx="74">
                  <c:v>41292</c:v>
                </c:pt>
                <c:pt idx="75">
                  <c:v>41295</c:v>
                </c:pt>
                <c:pt idx="76">
                  <c:v>41297</c:v>
                </c:pt>
                <c:pt idx="77">
                  <c:v>41299</c:v>
                </c:pt>
                <c:pt idx="78">
                  <c:v>41303</c:v>
                </c:pt>
                <c:pt idx="79">
                  <c:v>41305</c:v>
                </c:pt>
                <c:pt idx="80">
                  <c:v>41307</c:v>
                </c:pt>
                <c:pt idx="81">
                  <c:v>41309</c:v>
                </c:pt>
                <c:pt idx="82">
                  <c:v>41312</c:v>
                </c:pt>
                <c:pt idx="83">
                  <c:v>41313</c:v>
                </c:pt>
                <c:pt idx="84">
                  <c:v>41317</c:v>
                </c:pt>
                <c:pt idx="85">
                  <c:v>41318</c:v>
                </c:pt>
                <c:pt idx="86">
                  <c:v>41320</c:v>
                </c:pt>
                <c:pt idx="87">
                  <c:v>41324</c:v>
                </c:pt>
                <c:pt idx="88">
                  <c:v>41326</c:v>
                </c:pt>
                <c:pt idx="89">
                  <c:v>41329</c:v>
                </c:pt>
                <c:pt idx="90">
                  <c:v>41330</c:v>
                </c:pt>
                <c:pt idx="91">
                  <c:v>41332</c:v>
                </c:pt>
                <c:pt idx="92">
                  <c:v>41333</c:v>
                </c:pt>
                <c:pt idx="93">
                  <c:v>41337</c:v>
                </c:pt>
                <c:pt idx="94">
                  <c:v>41338</c:v>
                </c:pt>
                <c:pt idx="95">
                  <c:v>41341</c:v>
                </c:pt>
                <c:pt idx="96">
                  <c:v>41344</c:v>
                </c:pt>
                <c:pt idx="97">
                  <c:v>41346</c:v>
                </c:pt>
                <c:pt idx="98">
                  <c:v>41347</c:v>
                </c:pt>
                <c:pt idx="99">
                  <c:v>41351</c:v>
                </c:pt>
                <c:pt idx="100">
                  <c:v>41352</c:v>
                </c:pt>
                <c:pt idx="101">
                  <c:v>41354</c:v>
                </c:pt>
                <c:pt idx="102">
                  <c:v>41358</c:v>
                </c:pt>
                <c:pt idx="103">
                  <c:v>41361</c:v>
                </c:pt>
                <c:pt idx="104">
                  <c:v>41363</c:v>
                </c:pt>
                <c:pt idx="105">
                  <c:v>41367</c:v>
                </c:pt>
                <c:pt idx="106">
                  <c:v>41373</c:v>
                </c:pt>
                <c:pt idx="107">
                  <c:v>41379</c:v>
                </c:pt>
                <c:pt idx="108">
                  <c:v>41382</c:v>
                </c:pt>
                <c:pt idx="109">
                  <c:v>41387</c:v>
                </c:pt>
                <c:pt idx="110">
                  <c:v>41394</c:v>
                </c:pt>
                <c:pt idx="111">
                  <c:v>41397</c:v>
                </c:pt>
                <c:pt idx="112">
                  <c:v>41402</c:v>
                </c:pt>
                <c:pt idx="113">
                  <c:v>41403</c:v>
                </c:pt>
                <c:pt idx="114">
                  <c:v>41411</c:v>
                </c:pt>
                <c:pt idx="115">
                  <c:v>41414</c:v>
                </c:pt>
                <c:pt idx="116">
                  <c:v>41418</c:v>
                </c:pt>
                <c:pt idx="117">
                  <c:v>41425</c:v>
                </c:pt>
                <c:pt idx="118">
                  <c:v>41430</c:v>
                </c:pt>
                <c:pt idx="119">
                  <c:v>41432</c:v>
                </c:pt>
                <c:pt idx="120">
                  <c:v>41437</c:v>
                </c:pt>
                <c:pt idx="121">
                  <c:v>41438</c:v>
                </c:pt>
                <c:pt idx="122">
                  <c:v>41446</c:v>
                </c:pt>
                <c:pt idx="123">
                  <c:v>41451</c:v>
                </c:pt>
                <c:pt idx="124">
                  <c:v>41453</c:v>
                </c:pt>
                <c:pt idx="125">
                  <c:v>41459</c:v>
                </c:pt>
                <c:pt idx="126">
                  <c:v>41463</c:v>
                </c:pt>
                <c:pt idx="127">
                  <c:v>41465</c:v>
                </c:pt>
                <c:pt idx="128">
                  <c:v>41471</c:v>
                </c:pt>
                <c:pt idx="129">
                  <c:v>41477</c:v>
                </c:pt>
                <c:pt idx="130">
                  <c:v>41479</c:v>
                </c:pt>
                <c:pt idx="131">
                  <c:v>41488</c:v>
                </c:pt>
                <c:pt idx="132">
                  <c:v>41492</c:v>
                </c:pt>
                <c:pt idx="133">
                  <c:v>41495</c:v>
                </c:pt>
                <c:pt idx="134">
                  <c:v>41501</c:v>
                </c:pt>
                <c:pt idx="135">
                  <c:v>41505</c:v>
                </c:pt>
                <c:pt idx="136">
                  <c:v>41508</c:v>
                </c:pt>
                <c:pt idx="137">
                  <c:v>41513</c:v>
                </c:pt>
                <c:pt idx="138">
                  <c:v>41515</c:v>
                </c:pt>
                <c:pt idx="139">
                  <c:v>41521</c:v>
                </c:pt>
                <c:pt idx="140">
                  <c:v>41526</c:v>
                </c:pt>
                <c:pt idx="141">
                  <c:v>41530</c:v>
                </c:pt>
                <c:pt idx="142">
                  <c:v>41534</c:v>
                </c:pt>
                <c:pt idx="143">
                  <c:v>41540</c:v>
                </c:pt>
                <c:pt idx="144">
                  <c:v>41544</c:v>
                </c:pt>
                <c:pt idx="145">
                  <c:v>41549</c:v>
                </c:pt>
                <c:pt idx="146">
                  <c:v>41552</c:v>
                </c:pt>
                <c:pt idx="147">
                  <c:v>41555</c:v>
                </c:pt>
                <c:pt idx="148">
                  <c:v>41557</c:v>
                </c:pt>
                <c:pt idx="149">
                  <c:v>41558</c:v>
                </c:pt>
                <c:pt idx="150">
                  <c:v>41561</c:v>
                </c:pt>
                <c:pt idx="151">
                  <c:v>41563</c:v>
                </c:pt>
                <c:pt idx="152">
                  <c:v>41564</c:v>
                </c:pt>
                <c:pt idx="153">
                  <c:v>41568</c:v>
                </c:pt>
                <c:pt idx="154">
                  <c:v>41571</c:v>
                </c:pt>
                <c:pt idx="155">
                  <c:v>41572</c:v>
                </c:pt>
                <c:pt idx="156">
                  <c:v>41576</c:v>
                </c:pt>
                <c:pt idx="157">
                  <c:v>41577</c:v>
                </c:pt>
                <c:pt idx="158">
                  <c:v>41579</c:v>
                </c:pt>
                <c:pt idx="159">
                  <c:v>41582</c:v>
                </c:pt>
                <c:pt idx="160">
                  <c:v>41584</c:v>
                </c:pt>
                <c:pt idx="161">
                  <c:v>41586</c:v>
                </c:pt>
                <c:pt idx="162">
                  <c:v>41590</c:v>
                </c:pt>
                <c:pt idx="163">
                  <c:v>41591</c:v>
                </c:pt>
                <c:pt idx="164">
                  <c:v>41595</c:v>
                </c:pt>
                <c:pt idx="165">
                  <c:v>41597</c:v>
                </c:pt>
                <c:pt idx="166">
                  <c:v>41599</c:v>
                </c:pt>
                <c:pt idx="167">
                  <c:v>41600</c:v>
                </c:pt>
                <c:pt idx="168">
                  <c:v>41604</c:v>
                </c:pt>
                <c:pt idx="169">
                  <c:v>41605</c:v>
                </c:pt>
                <c:pt idx="170">
                  <c:v>41607</c:v>
                </c:pt>
                <c:pt idx="171">
                  <c:v>41610</c:v>
                </c:pt>
                <c:pt idx="172">
                  <c:v>41612</c:v>
                </c:pt>
                <c:pt idx="173">
                  <c:v>41613</c:v>
                </c:pt>
                <c:pt idx="174">
                  <c:v>41617</c:v>
                </c:pt>
                <c:pt idx="175">
                  <c:v>41619</c:v>
                </c:pt>
                <c:pt idx="176">
                  <c:v>41621</c:v>
                </c:pt>
                <c:pt idx="177">
                  <c:v>41625</c:v>
                </c:pt>
                <c:pt idx="178">
                  <c:v>41627</c:v>
                </c:pt>
                <c:pt idx="179">
                  <c:v>41628</c:v>
                </c:pt>
                <c:pt idx="180">
                  <c:v>41631</c:v>
                </c:pt>
                <c:pt idx="181">
                  <c:v>41634</c:v>
                </c:pt>
                <c:pt idx="182">
                  <c:v>41635</c:v>
                </c:pt>
                <c:pt idx="183">
                  <c:v>41638</c:v>
                </c:pt>
                <c:pt idx="184">
                  <c:v>41641</c:v>
                </c:pt>
                <c:pt idx="185">
                  <c:v>41643</c:v>
                </c:pt>
                <c:pt idx="186">
                  <c:v>41646</c:v>
                </c:pt>
                <c:pt idx="187">
                  <c:v>41648</c:v>
                </c:pt>
                <c:pt idx="188">
                  <c:v>41649</c:v>
                </c:pt>
                <c:pt idx="189">
                  <c:v>41652</c:v>
                </c:pt>
                <c:pt idx="190">
                  <c:v>41654</c:v>
                </c:pt>
                <c:pt idx="191">
                  <c:v>41655</c:v>
                </c:pt>
                <c:pt idx="192">
                  <c:v>41659</c:v>
                </c:pt>
                <c:pt idx="193">
                  <c:v>41662</c:v>
                </c:pt>
                <c:pt idx="194">
                  <c:v>41663</c:v>
                </c:pt>
                <c:pt idx="195">
                  <c:v>41667</c:v>
                </c:pt>
                <c:pt idx="196">
                  <c:v>41668</c:v>
                </c:pt>
                <c:pt idx="197">
                  <c:v>41670</c:v>
                </c:pt>
                <c:pt idx="198">
                  <c:v>41673</c:v>
                </c:pt>
                <c:pt idx="199">
                  <c:v>41675</c:v>
                </c:pt>
                <c:pt idx="200">
                  <c:v>41677</c:v>
                </c:pt>
                <c:pt idx="201">
                  <c:v>41681</c:v>
                </c:pt>
                <c:pt idx="202">
                  <c:v>41682</c:v>
                </c:pt>
                <c:pt idx="203">
                  <c:v>41686</c:v>
                </c:pt>
                <c:pt idx="204">
                  <c:v>41688</c:v>
                </c:pt>
                <c:pt idx="205">
                  <c:v>41690</c:v>
                </c:pt>
                <c:pt idx="206">
                  <c:v>41691</c:v>
                </c:pt>
                <c:pt idx="207">
                  <c:v>41695</c:v>
                </c:pt>
                <c:pt idx="208">
                  <c:v>41696</c:v>
                </c:pt>
                <c:pt idx="209">
                  <c:v>41698</c:v>
                </c:pt>
                <c:pt idx="210">
                  <c:v>41701</c:v>
                </c:pt>
                <c:pt idx="211">
                  <c:v>41703</c:v>
                </c:pt>
                <c:pt idx="212">
                  <c:v>41704</c:v>
                </c:pt>
                <c:pt idx="213">
                  <c:v>41708</c:v>
                </c:pt>
                <c:pt idx="214">
                  <c:v>41710</c:v>
                </c:pt>
                <c:pt idx="215">
                  <c:v>41712</c:v>
                </c:pt>
                <c:pt idx="216">
                  <c:v>41716</c:v>
                </c:pt>
                <c:pt idx="217">
                  <c:v>41718</c:v>
                </c:pt>
                <c:pt idx="218">
                  <c:v>41719</c:v>
                </c:pt>
                <c:pt idx="219">
                  <c:v>41722</c:v>
                </c:pt>
                <c:pt idx="220">
                  <c:v>41725</c:v>
                </c:pt>
                <c:pt idx="221">
                  <c:v>41726</c:v>
                </c:pt>
                <c:pt idx="222">
                  <c:v>41729</c:v>
                </c:pt>
                <c:pt idx="223">
                  <c:v>41732</c:v>
                </c:pt>
                <c:pt idx="224">
                  <c:v>41734</c:v>
                </c:pt>
                <c:pt idx="225">
                  <c:v>41737</c:v>
                </c:pt>
                <c:pt idx="226">
                  <c:v>41739</c:v>
                </c:pt>
                <c:pt idx="227">
                  <c:v>41740</c:v>
                </c:pt>
                <c:pt idx="228">
                  <c:v>41743</c:v>
                </c:pt>
                <c:pt idx="229">
                  <c:v>41745</c:v>
                </c:pt>
                <c:pt idx="230">
                  <c:v>41746</c:v>
                </c:pt>
                <c:pt idx="231">
                  <c:v>41750</c:v>
                </c:pt>
                <c:pt idx="232">
                  <c:v>41753</c:v>
                </c:pt>
                <c:pt idx="233">
                  <c:v>41754</c:v>
                </c:pt>
                <c:pt idx="234">
                  <c:v>41758</c:v>
                </c:pt>
                <c:pt idx="235">
                  <c:v>41759</c:v>
                </c:pt>
                <c:pt idx="236">
                  <c:v>41761</c:v>
                </c:pt>
                <c:pt idx="237">
                  <c:v>41764</c:v>
                </c:pt>
                <c:pt idx="238">
                  <c:v>41766</c:v>
                </c:pt>
                <c:pt idx="239">
                  <c:v>41768</c:v>
                </c:pt>
                <c:pt idx="240">
                  <c:v>41772</c:v>
                </c:pt>
                <c:pt idx="241">
                  <c:v>41773</c:v>
                </c:pt>
                <c:pt idx="242">
                  <c:v>41775</c:v>
                </c:pt>
                <c:pt idx="243">
                  <c:v>41779</c:v>
                </c:pt>
                <c:pt idx="244">
                  <c:v>41781</c:v>
                </c:pt>
                <c:pt idx="245">
                  <c:v>41782</c:v>
                </c:pt>
                <c:pt idx="246">
                  <c:v>41786</c:v>
                </c:pt>
                <c:pt idx="247">
                  <c:v>41787</c:v>
                </c:pt>
                <c:pt idx="248">
                  <c:v>41789</c:v>
                </c:pt>
                <c:pt idx="249">
                  <c:v>41792</c:v>
                </c:pt>
                <c:pt idx="250">
                  <c:v>41794</c:v>
                </c:pt>
                <c:pt idx="251">
                  <c:v>41795</c:v>
                </c:pt>
                <c:pt idx="252">
                  <c:v>41799</c:v>
                </c:pt>
                <c:pt idx="253">
                  <c:v>41801</c:v>
                </c:pt>
                <c:pt idx="254">
                  <c:v>41803</c:v>
                </c:pt>
                <c:pt idx="255">
                  <c:v>41807</c:v>
                </c:pt>
                <c:pt idx="256">
                  <c:v>41809</c:v>
                </c:pt>
                <c:pt idx="257">
                  <c:v>41810</c:v>
                </c:pt>
                <c:pt idx="258">
                  <c:v>41813</c:v>
                </c:pt>
                <c:pt idx="259">
                  <c:v>41815</c:v>
                </c:pt>
                <c:pt idx="260">
                  <c:v>41817</c:v>
                </c:pt>
                <c:pt idx="261">
                  <c:v>41820</c:v>
                </c:pt>
                <c:pt idx="262">
                  <c:v>41823</c:v>
                </c:pt>
                <c:pt idx="263">
                  <c:v>41825</c:v>
                </c:pt>
                <c:pt idx="264">
                  <c:v>41828</c:v>
                </c:pt>
                <c:pt idx="265">
                  <c:v>41830</c:v>
                </c:pt>
                <c:pt idx="266">
                  <c:v>41831</c:v>
                </c:pt>
                <c:pt idx="267">
                  <c:v>41834</c:v>
                </c:pt>
                <c:pt idx="268">
                  <c:v>41836</c:v>
                </c:pt>
                <c:pt idx="269">
                  <c:v>41837</c:v>
                </c:pt>
                <c:pt idx="270">
                  <c:v>41841</c:v>
                </c:pt>
                <c:pt idx="271">
                  <c:v>41844</c:v>
                </c:pt>
                <c:pt idx="272">
                  <c:v>41845</c:v>
                </c:pt>
                <c:pt idx="273">
                  <c:v>41849</c:v>
                </c:pt>
                <c:pt idx="274">
                  <c:v>41850</c:v>
                </c:pt>
                <c:pt idx="275">
                  <c:v>41852</c:v>
                </c:pt>
                <c:pt idx="276">
                  <c:v>41855</c:v>
                </c:pt>
                <c:pt idx="277">
                  <c:v>41857</c:v>
                </c:pt>
                <c:pt idx="278">
                  <c:v>41859</c:v>
                </c:pt>
                <c:pt idx="279">
                  <c:v>41863</c:v>
                </c:pt>
                <c:pt idx="280">
                  <c:v>41864</c:v>
                </c:pt>
                <c:pt idx="281">
                  <c:v>41866</c:v>
                </c:pt>
                <c:pt idx="282">
                  <c:v>41870</c:v>
                </c:pt>
                <c:pt idx="283">
                  <c:v>41872</c:v>
                </c:pt>
                <c:pt idx="284">
                  <c:v>41873</c:v>
                </c:pt>
                <c:pt idx="285">
                  <c:v>41877</c:v>
                </c:pt>
                <c:pt idx="286">
                  <c:v>41878</c:v>
                </c:pt>
                <c:pt idx="287">
                  <c:v>41880</c:v>
                </c:pt>
                <c:pt idx="288">
                  <c:v>41883</c:v>
                </c:pt>
                <c:pt idx="289">
                  <c:v>41885</c:v>
                </c:pt>
                <c:pt idx="290">
                  <c:v>41886</c:v>
                </c:pt>
                <c:pt idx="291">
                  <c:v>41890</c:v>
                </c:pt>
                <c:pt idx="292">
                  <c:v>41892</c:v>
                </c:pt>
                <c:pt idx="293">
                  <c:v>41894</c:v>
                </c:pt>
                <c:pt idx="294">
                  <c:v>41898</c:v>
                </c:pt>
                <c:pt idx="295">
                  <c:v>41900</c:v>
                </c:pt>
                <c:pt idx="296">
                  <c:v>41901</c:v>
                </c:pt>
                <c:pt idx="297">
                  <c:v>41904</c:v>
                </c:pt>
                <c:pt idx="298">
                  <c:v>41906</c:v>
                </c:pt>
                <c:pt idx="299">
                  <c:v>41908</c:v>
                </c:pt>
                <c:pt idx="300">
                  <c:v>41911</c:v>
                </c:pt>
                <c:pt idx="301">
                  <c:v>41914</c:v>
                </c:pt>
                <c:pt idx="302">
                  <c:v>41916</c:v>
                </c:pt>
                <c:pt idx="303">
                  <c:v>41919</c:v>
                </c:pt>
                <c:pt idx="304">
                  <c:v>41921</c:v>
                </c:pt>
                <c:pt idx="305">
                  <c:v>41922</c:v>
                </c:pt>
                <c:pt idx="306">
                  <c:v>41925</c:v>
                </c:pt>
                <c:pt idx="307">
                  <c:v>41927</c:v>
                </c:pt>
                <c:pt idx="308">
                  <c:v>41928</c:v>
                </c:pt>
                <c:pt idx="309">
                  <c:v>41932</c:v>
                </c:pt>
                <c:pt idx="310">
                  <c:v>41935</c:v>
                </c:pt>
                <c:pt idx="311">
                  <c:v>41936</c:v>
                </c:pt>
                <c:pt idx="312">
                  <c:v>41940</c:v>
                </c:pt>
                <c:pt idx="313">
                  <c:v>41941</c:v>
                </c:pt>
                <c:pt idx="314">
                  <c:v>41943</c:v>
                </c:pt>
                <c:pt idx="315">
                  <c:v>41946</c:v>
                </c:pt>
                <c:pt idx="316">
                  <c:v>41948</c:v>
                </c:pt>
                <c:pt idx="317">
                  <c:v>41950</c:v>
                </c:pt>
                <c:pt idx="318">
                  <c:v>41954</c:v>
                </c:pt>
                <c:pt idx="319">
                  <c:v>41955</c:v>
                </c:pt>
                <c:pt idx="320">
                  <c:v>41957</c:v>
                </c:pt>
                <c:pt idx="321">
                  <c:v>41961</c:v>
                </c:pt>
                <c:pt idx="322">
                  <c:v>41963</c:v>
                </c:pt>
                <c:pt idx="323">
                  <c:v>41964</c:v>
                </c:pt>
                <c:pt idx="324">
                  <c:v>41968</c:v>
                </c:pt>
                <c:pt idx="325">
                  <c:v>41969</c:v>
                </c:pt>
                <c:pt idx="326">
                  <c:v>41971</c:v>
                </c:pt>
                <c:pt idx="327">
                  <c:v>41974</c:v>
                </c:pt>
                <c:pt idx="328">
                  <c:v>41976</c:v>
                </c:pt>
                <c:pt idx="329">
                  <c:v>41977</c:v>
                </c:pt>
                <c:pt idx="330">
                  <c:v>41981</c:v>
                </c:pt>
                <c:pt idx="331">
                  <c:v>41983</c:v>
                </c:pt>
                <c:pt idx="332">
                  <c:v>41985</c:v>
                </c:pt>
                <c:pt idx="333">
                  <c:v>41989</c:v>
                </c:pt>
                <c:pt idx="334">
                  <c:v>41991</c:v>
                </c:pt>
                <c:pt idx="335">
                  <c:v>41992</c:v>
                </c:pt>
                <c:pt idx="336">
                  <c:v>41995</c:v>
                </c:pt>
                <c:pt idx="337">
                  <c:v>41997</c:v>
                </c:pt>
                <c:pt idx="338">
                  <c:v>42000</c:v>
                </c:pt>
                <c:pt idx="339">
                  <c:v>42002</c:v>
                </c:pt>
                <c:pt idx="340">
                  <c:v>42007</c:v>
                </c:pt>
                <c:pt idx="341">
                  <c:v>42010</c:v>
                </c:pt>
                <c:pt idx="342">
                  <c:v>42012</c:v>
                </c:pt>
                <c:pt idx="343">
                  <c:v>42013</c:v>
                </c:pt>
                <c:pt idx="344">
                  <c:v>42016</c:v>
                </c:pt>
                <c:pt idx="345">
                  <c:v>42018</c:v>
                </c:pt>
                <c:pt idx="346">
                  <c:v>42019</c:v>
                </c:pt>
                <c:pt idx="347">
                  <c:v>42023</c:v>
                </c:pt>
                <c:pt idx="348">
                  <c:v>42026</c:v>
                </c:pt>
                <c:pt idx="349">
                  <c:v>42027</c:v>
                </c:pt>
                <c:pt idx="350">
                  <c:v>42031</c:v>
                </c:pt>
                <c:pt idx="351">
                  <c:v>42032</c:v>
                </c:pt>
                <c:pt idx="352">
                  <c:v>42034</c:v>
                </c:pt>
                <c:pt idx="353">
                  <c:v>42035</c:v>
                </c:pt>
                <c:pt idx="354">
                  <c:v>42037</c:v>
                </c:pt>
                <c:pt idx="355">
                  <c:v>42039</c:v>
                </c:pt>
                <c:pt idx="356">
                  <c:v>42042</c:v>
                </c:pt>
                <c:pt idx="357">
                  <c:v>42045</c:v>
                </c:pt>
                <c:pt idx="358">
                  <c:v>42046</c:v>
                </c:pt>
                <c:pt idx="359">
                  <c:v>42048</c:v>
                </c:pt>
                <c:pt idx="360">
                  <c:v>42052</c:v>
                </c:pt>
                <c:pt idx="361">
                  <c:v>42054</c:v>
                </c:pt>
                <c:pt idx="362">
                  <c:v>42055</c:v>
                </c:pt>
                <c:pt idx="363">
                  <c:v>42059</c:v>
                </c:pt>
                <c:pt idx="364">
                  <c:v>42060</c:v>
                </c:pt>
                <c:pt idx="365">
                  <c:v>42062</c:v>
                </c:pt>
                <c:pt idx="366">
                  <c:v>42065</c:v>
                </c:pt>
                <c:pt idx="367">
                  <c:v>42067</c:v>
                </c:pt>
                <c:pt idx="368">
                  <c:v>42068</c:v>
                </c:pt>
                <c:pt idx="369">
                  <c:v>42072</c:v>
                </c:pt>
                <c:pt idx="370">
                  <c:v>42074</c:v>
                </c:pt>
                <c:pt idx="371">
                  <c:v>42076</c:v>
                </c:pt>
                <c:pt idx="372">
                  <c:v>42080</c:v>
                </c:pt>
                <c:pt idx="373">
                  <c:v>42082</c:v>
                </c:pt>
                <c:pt idx="374">
                  <c:v>42083</c:v>
                </c:pt>
                <c:pt idx="375">
                  <c:v>42086</c:v>
                </c:pt>
                <c:pt idx="376">
                  <c:v>42088</c:v>
                </c:pt>
                <c:pt idx="377">
                  <c:v>42089</c:v>
                </c:pt>
                <c:pt idx="378">
                  <c:v>42091</c:v>
                </c:pt>
                <c:pt idx="379">
                  <c:v>42093</c:v>
                </c:pt>
                <c:pt idx="380">
                  <c:v>42098</c:v>
                </c:pt>
                <c:pt idx="381">
                  <c:v>42101</c:v>
                </c:pt>
                <c:pt idx="382">
                  <c:v>42103</c:v>
                </c:pt>
                <c:pt idx="383">
                  <c:v>42104</c:v>
                </c:pt>
                <c:pt idx="384">
                  <c:v>42107</c:v>
                </c:pt>
                <c:pt idx="385">
                  <c:v>42109</c:v>
                </c:pt>
                <c:pt idx="386">
                  <c:v>42110</c:v>
                </c:pt>
                <c:pt idx="387">
                  <c:v>42114</c:v>
                </c:pt>
                <c:pt idx="388">
                  <c:v>42117</c:v>
                </c:pt>
                <c:pt idx="389">
                  <c:v>42118</c:v>
                </c:pt>
                <c:pt idx="390">
                  <c:v>42122</c:v>
                </c:pt>
                <c:pt idx="391">
                  <c:v>42123</c:v>
                </c:pt>
                <c:pt idx="392">
                  <c:v>42125</c:v>
                </c:pt>
                <c:pt idx="393">
                  <c:v>42128</c:v>
                </c:pt>
                <c:pt idx="394">
                  <c:v>42130</c:v>
                </c:pt>
                <c:pt idx="395">
                  <c:v>42133</c:v>
                </c:pt>
                <c:pt idx="396">
                  <c:v>42136</c:v>
                </c:pt>
                <c:pt idx="397">
                  <c:v>42137</c:v>
                </c:pt>
                <c:pt idx="398">
                  <c:v>42139</c:v>
                </c:pt>
                <c:pt idx="399">
                  <c:v>42143</c:v>
                </c:pt>
                <c:pt idx="400">
                  <c:v>42145</c:v>
                </c:pt>
                <c:pt idx="401">
                  <c:v>42146</c:v>
                </c:pt>
                <c:pt idx="402">
                  <c:v>42150</c:v>
                </c:pt>
                <c:pt idx="403">
                  <c:v>42151</c:v>
                </c:pt>
                <c:pt idx="404">
                  <c:v>42153</c:v>
                </c:pt>
                <c:pt idx="405">
                  <c:v>42157</c:v>
                </c:pt>
                <c:pt idx="406">
                  <c:v>42158</c:v>
                </c:pt>
                <c:pt idx="407">
                  <c:v>42159</c:v>
                </c:pt>
                <c:pt idx="408">
                  <c:v>42160</c:v>
                </c:pt>
                <c:pt idx="409">
                  <c:v>42163</c:v>
                </c:pt>
                <c:pt idx="410">
                  <c:v>42165</c:v>
                </c:pt>
                <c:pt idx="411">
                  <c:v>42167</c:v>
                </c:pt>
                <c:pt idx="412">
                  <c:v>42171</c:v>
                </c:pt>
                <c:pt idx="413">
                  <c:v>42173</c:v>
                </c:pt>
                <c:pt idx="414">
                  <c:v>42174</c:v>
                </c:pt>
                <c:pt idx="415">
                  <c:v>42177</c:v>
                </c:pt>
                <c:pt idx="416">
                  <c:v>42179</c:v>
                </c:pt>
                <c:pt idx="417">
                  <c:v>42180</c:v>
                </c:pt>
                <c:pt idx="418">
                  <c:v>42182</c:v>
                </c:pt>
                <c:pt idx="419">
                  <c:v>42184</c:v>
                </c:pt>
                <c:pt idx="420">
                  <c:v>42188</c:v>
                </c:pt>
                <c:pt idx="421">
                  <c:v>42192</c:v>
                </c:pt>
                <c:pt idx="422">
                  <c:v>42194</c:v>
                </c:pt>
                <c:pt idx="423">
                  <c:v>42195</c:v>
                </c:pt>
                <c:pt idx="424">
                  <c:v>42198</c:v>
                </c:pt>
                <c:pt idx="425">
                  <c:v>42200</c:v>
                </c:pt>
                <c:pt idx="426">
                  <c:v>42201</c:v>
                </c:pt>
                <c:pt idx="427">
                  <c:v>42205</c:v>
                </c:pt>
                <c:pt idx="428">
                  <c:v>42208</c:v>
                </c:pt>
                <c:pt idx="429">
                  <c:v>42209</c:v>
                </c:pt>
                <c:pt idx="430">
                  <c:v>42212</c:v>
                </c:pt>
                <c:pt idx="431">
                  <c:v>42214</c:v>
                </c:pt>
                <c:pt idx="432">
                  <c:v>42216</c:v>
                </c:pt>
                <c:pt idx="433">
                  <c:v>42219</c:v>
                </c:pt>
                <c:pt idx="434">
                  <c:v>42221</c:v>
                </c:pt>
                <c:pt idx="435">
                  <c:v>42224</c:v>
                </c:pt>
                <c:pt idx="436">
                  <c:v>42227</c:v>
                </c:pt>
                <c:pt idx="437">
                  <c:v>42228</c:v>
                </c:pt>
                <c:pt idx="438">
                  <c:v>42230</c:v>
                </c:pt>
                <c:pt idx="439">
                  <c:v>42234</c:v>
                </c:pt>
                <c:pt idx="440">
                  <c:v>42236</c:v>
                </c:pt>
                <c:pt idx="441">
                  <c:v>42237</c:v>
                </c:pt>
                <c:pt idx="442">
                  <c:v>42241</c:v>
                </c:pt>
                <c:pt idx="443">
                  <c:v>42242</c:v>
                </c:pt>
                <c:pt idx="444">
                  <c:v>42244</c:v>
                </c:pt>
                <c:pt idx="445">
                  <c:v>42247</c:v>
                </c:pt>
                <c:pt idx="446">
                  <c:v>42249</c:v>
                </c:pt>
                <c:pt idx="447">
                  <c:v>42250</c:v>
                </c:pt>
                <c:pt idx="448">
                  <c:v>42254</c:v>
                </c:pt>
                <c:pt idx="449">
                  <c:v>42256</c:v>
                </c:pt>
                <c:pt idx="450">
                  <c:v>42258</c:v>
                </c:pt>
                <c:pt idx="451">
                  <c:v>42262</c:v>
                </c:pt>
                <c:pt idx="452">
                  <c:v>42264</c:v>
                </c:pt>
                <c:pt idx="453">
                  <c:v>42265</c:v>
                </c:pt>
                <c:pt idx="454">
                  <c:v>42268</c:v>
                </c:pt>
                <c:pt idx="455">
                  <c:v>42270</c:v>
                </c:pt>
                <c:pt idx="456">
                  <c:v>42271</c:v>
                </c:pt>
                <c:pt idx="457">
                  <c:v>42273</c:v>
                </c:pt>
                <c:pt idx="458">
                  <c:v>42275</c:v>
                </c:pt>
                <c:pt idx="459">
                  <c:v>42279</c:v>
                </c:pt>
                <c:pt idx="460">
                  <c:v>42283</c:v>
                </c:pt>
                <c:pt idx="461">
                  <c:v>42285</c:v>
                </c:pt>
                <c:pt idx="462">
                  <c:v>42286</c:v>
                </c:pt>
                <c:pt idx="463">
                  <c:v>42289</c:v>
                </c:pt>
                <c:pt idx="464">
                  <c:v>42291</c:v>
                </c:pt>
                <c:pt idx="465">
                  <c:v>42292</c:v>
                </c:pt>
                <c:pt idx="466">
                  <c:v>42296</c:v>
                </c:pt>
                <c:pt idx="467">
                  <c:v>42299</c:v>
                </c:pt>
                <c:pt idx="468">
                  <c:v>42300</c:v>
                </c:pt>
                <c:pt idx="469">
                  <c:v>42304</c:v>
                </c:pt>
                <c:pt idx="470">
                  <c:v>42305</c:v>
                </c:pt>
                <c:pt idx="471">
                  <c:v>42307</c:v>
                </c:pt>
                <c:pt idx="472">
                  <c:v>42310</c:v>
                </c:pt>
                <c:pt idx="473">
                  <c:v>42312</c:v>
                </c:pt>
                <c:pt idx="474">
                  <c:v>42315</c:v>
                </c:pt>
                <c:pt idx="475">
                  <c:v>42318</c:v>
                </c:pt>
                <c:pt idx="476">
                  <c:v>42319</c:v>
                </c:pt>
                <c:pt idx="477">
                  <c:v>42321</c:v>
                </c:pt>
                <c:pt idx="478">
                  <c:v>42325</c:v>
                </c:pt>
                <c:pt idx="479">
                  <c:v>42327</c:v>
                </c:pt>
                <c:pt idx="480">
                  <c:v>42328</c:v>
                </c:pt>
                <c:pt idx="481">
                  <c:v>42332</c:v>
                </c:pt>
                <c:pt idx="482">
                  <c:v>42333</c:v>
                </c:pt>
                <c:pt idx="483">
                  <c:v>42335</c:v>
                </c:pt>
                <c:pt idx="484">
                  <c:v>42338</c:v>
                </c:pt>
                <c:pt idx="485">
                  <c:v>42340</c:v>
                </c:pt>
                <c:pt idx="486">
                  <c:v>42341</c:v>
                </c:pt>
                <c:pt idx="487">
                  <c:v>42345</c:v>
                </c:pt>
                <c:pt idx="488">
                  <c:v>42347</c:v>
                </c:pt>
                <c:pt idx="489">
                  <c:v>42349</c:v>
                </c:pt>
                <c:pt idx="490">
                  <c:v>42353</c:v>
                </c:pt>
                <c:pt idx="491">
                  <c:v>42355</c:v>
                </c:pt>
                <c:pt idx="492">
                  <c:v>42356</c:v>
                </c:pt>
                <c:pt idx="493">
                  <c:v>42359</c:v>
                </c:pt>
                <c:pt idx="494">
                  <c:v>42361</c:v>
                </c:pt>
                <c:pt idx="495">
                  <c:v>42362</c:v>
                </c:pt>
                <c:pt idx="496">
                  <c:v>42365</c:v>
                </c:pt>
                <c:pt idx="497">
                  <c:v>42368</c:v>
                </c:pt>
                <c:pt idx="498">
                  <c:v>42370</c:v>
                </c:pt>
                <c:pt idx="499">
                  <c:v>42374</c:v>
                </c:pt>
                <c:pt idx="500">
                  <c:v>42376</c:v>
                </c:pt>
                <c:pt idx="501">
                  <c:v>42377</c:v>
                </c:pt>
                <c:pt idx="502">
                  <c:v>42380</c:v>
                </c:pt>
                <c:pt idx="503">
                  <c:v>42382</c:v>
                </c:pt>
                <c:pt idx="504">
                  <c:v>42383</c:v>
                </c:pt>
                <c:pt idx="505">
                  <c:v>42387</c:v>
                </c:pt>
                <c:pt idx="506">
                  <c:v>42390</c:v>
                </c:pt>
                <c:pt idx="507">
                  <c:v>42391</c:v>
                </c:pt>
                <c:pt idx="508">
                  <c:v>42395</c:v>
                </c:pt>
                <c:pt idx="509">
                  <c:v>42396</c:v>
                </c:pt>
                <c:pt idx="510">
                  <c:v>42398</c:v>
                </c:pt>
                <c:pt idx="511">
                  <c:v>42401</c:v>
                </c:pt>
                <c:pt idx="512">
                  <c:v>42403</c:v>
                </c:pt>
                <c:pt idx="513">
                  <c:v>42405</c:v>
                </c:pt>
                <c:pt idx="514">
                  <c:v>42409</c:v>
                </c:pt>
                <c:pt idx="515">
                  <c:v>42410</c:v>
                </c:pt>
                <c:pt idx="516">
                  <c:v>42413</c:v>
                </c:pt>
                <c:pt idx="517">
                  <c:v>42416</c:v>
                </c:pt>
                <c:pt idx="518">
                  <c:v>42418</c:v>
                </c:pt>
                <c:pt idx="519">
                  <c:v>42419</c:v>
                </c:pt>
                <c:pt idx="520">
                  <c:v>42423</c:v>
                </c:pt>
                <c:pt idx="521">
                  <c:v>42424</c:v>
                </c:pt>
                <c:pt idx="522">
                  <c:v>42426</c:v>
                </c:pt>
                <c:pt idx="523">
                  <c:v>42429</c:v>
                </c:pt>
                <c:pt idx="524">
                  <c:v>42431</c:v>
                </c:pt>
                <c:pt idx="525">
                  <c:v>42432</c:v>
                </c:pt>
                <c:pt idx="526">
                  <c:v>42436</c:v>
                </c:pt>
                <c:pt idx="527">
                  <c:v>42438</c:v>
                </c:pt>
                <c:pt idx="528">
                  <c:v>42440</c:v>
                </c:pt>
                <c:pt idx="529">
                  <c:v>42444</c:v>
                </c:pt>
                <c:pt idx="530">
                  <c:v>42446</c:v>
                </c:pt>
                <c:pt idx="531">
                  <c:v>42447</c:v>
                </c:pt>
                <c:pt idx="532">
                  <c:v>42447</c:v>
                </c:pt>
                <c:pt idx="533">
                  <c:v>42450</c:v>
                </c:pt>
                <c:pt idx="534">
                  <c:v>42452</c:v>
                </c:pt>
                <c:pt idx="535">
                  <c:v>42453</c:v>
                </c:pt>
                <c:pt idx="536">
                  <c:v>42458</c:v>
                </c:pt>
                <c:pt idx="537">
                  <c:v>42460</c:v>
                </c:pt>
                <c:pt idx="538">
                  <c:v>42461</c:v>
                </c:pt>
                <c:pt idx="539">
                  <c:v>42465</c:v>
                </c:pt>
                <c:pt idx="540">
                  <c:v>42467</c:v>
                </c:pt>
                <c:pt idx="541">
                  <c:v>42468</c:v>
                </c:pt>
                <c:pt idx="542">
                  <c:v>42471</c:v>
                </c:pt>
                <c:pt idx="543">
                  <c:v>42473</c:v>
                </c:pt>
                <c:pt idx="544">
                  <c:v>42474</c:v>
                </c:pt>
                <c:pt idx="545">
                  <c:v>42478</c:v>
                </c:pt>
                <c:pt idx="546">
                  <c:v>42481</c:v>
                </c:pt>
                <c:pt idx="547">
                  <c:v>42482</c:v>
                </c:pt>
                <c:pt idx="548">
                  <c:v>42486</c:v>
                </c:pt>
                <c:pt idx="549">
                  <c:v>42487</c:v>
                </c:pt>
                <c:pt idx="550">
                  <c:v>42489</c:v>
                </c:pt>
                <c:pt idx="551">
                  <c:v>42492</c:v>
                </c:pt>
                <c:pt idx="552">
                  <c:v>42495</c:v>
                </c:pt>
                <c:pt idx="553">
                  <c:v>42496</c:v>
                </c:pt>
                <c:pt idx="554">
                  <c:v>42500</c:v>
                </c:pt>
                <c:pt idx="555">
                  <c:v>42501</c:v>
                </c:pt>
                <c:pt idx="556">
                  <c:v>42504</c:v>
                </c:pt>
                <c:pt idx="557">
                  <c:v>42507</c:v>
                </c:pt>
                <c:pt idx="558">
                  <c:v>42509</c:v>
                </c:pt>
                <c:pt idx="559">
                  <c:v>42510</c:v>
                </c:pt>
                <c:pt idx="560">
                  <c:v>42514</c:v>
                </c:pt>
                <c:pt idx="561">
                  <c:v>42515</c:v>
                </c:pt>
                <c:pt idx="562">
                  <c:v>42517</c:v>
                </c:pt>
                <c:pt idx="563">
                  <c:v>42520</c:v>
                </c:pt>
                <c:pt idx="564">
                  <c:v>42522</c:v>
                </c:pt>
                <c:pt idx="565">
                  <c:v>42523</c:v>
                </c:pt>
                <c:pt idx="566">
                  <c:v>42527</c:v>
                </c:pt>
                <c:pt idx="567">
                  <c:v>42529</c:v>
                </c:pt>
                <c:pt idx="568">
                  <c:v>42531</c:v>
                </c:pt>
                <c:pt idx="569">
                  <c:v>42535</c:v>
                </c:pt>
                <c:pt idx="570">
                  <c:v>42537</c:v>
                </c:pt>
                <c:pt idx="571">
                  <c:v>42538</c:v>
                </c:pt>
                <c:pt idx="572">
                  <c:v>42541</c:v>
                </c:pt>
                <c:pt idx="573">
                  <c:v>42543</c:v>
                </c:pt>
                <c:pt idx="574">
                  <c:v>42544</c:v>
                </c:pt>
                <c:pt idx="575">
                  <c:v>42549</c:v>
                </c:pt>
                <c:pt idx="576">
                  <c:v>42551</c:v>
                </c:pt>
                <c:pt idx="577">
                  <c:v>42552</c:v>
                </c:pt>
                <c:pt idx="578">
                  <c:v>42556</c:v>
                </c:pt>
                <c:pt idx="579">
                  <c:v>42558</c:v>
                </c:pt>
                <c:pt idx="580">
                  <c:v>42562</c:v>
                </c:pt>
                <c:pt idx="581">
                  <c:v>42564</c:v>
                </c:pt>
                <c:pt idx="582">
                  <c:v>42569</c:v>
                </c:pt>
                <c:pt idx="583">
                  <c:v>42572</c:v>
                </c:pt>
                <c:pt idx="584">
                  <c:v>42577</c:v>
                </c:pt>
                <c:pt idx="585">
                  <c:v>42580</c:v>
                </c:pt>
                <c:pt idx="586">
                  <c:v>42583</c:v>
                </c:pt>
                <c:pt idx="587">
                  <c:v>42587</c:v>
                </c:pt>
                <c:pt idx="588">
                  <c:v>42592</c:v>
                </c:pt>
                <c:pt idx="589">
                  <c:v>42595</c:v>
                </c:pt>
                <c:pt idx="590">
                  <c:v>42600</c:v>
                </c:pt>
                <c:pt idx="591">
                  <c:v>42601</c:v>
                </c:pt>
                <c:pt idx="592">
                  <c:v>42605</c:v>
                </c:pt>
                <c:pt idx="593">
                  <c:v>42608</c:v>
                </c:pt>
                <c:pt idx="594">
                  <c:v>42613</c:v>
                </c:pt>
                <c:pt idx="595">
                  <c:v>42618</c:v>
                </c:pt>
                <c:pt idx="596">
                  <c:v>42622</c:v>
                </c:pt>
                <c:pt idx="597">
                  <c:v>42626</c:v>
                </c:pt>
                <c:pt idx="598">
                  <c:v>42629</c:v>
                </c:pt>
                <c:pt idx="599">
                  <c:v>42632</c:v>
                </c:pt>
                <c:pt idx="600">
                  <c:v>42635</c:v>
                </c:pt>
                <c:pt idx="601">
                  <c:v>42640</c:v>
                </c:pt>
                <c:pt idx="602">
                  <c:v>42642</c:v>
                </c:pt>
                <c:pt idx="603">
                  <c:v>42647</c:v>
                </c:pt>
                <c:pt idx="604">
                  <c:v>42649</c:v>
                </c:pt>
                <c:pt idx="605">
                  <c:v>42653</c:v>
                </c:pt>
                <c:pt idx="606">
                  <c:v>42655</c:v>
                </c:pt>
                <c:pt idx="607">
                  <c:v>42660</c:v>
                </c:pt>
                <c:pt idx="608">
                  <c:v>42663</c:v>
                </c:pt>
                <c:pt idx="609">
                  <c:v>42668</c:v>
                </c:pt>
                <c:pt idx="610">
                  <c:v>42671</c:v>
                </c:pt>
                <c:pt idx="611">
                  <c:v>42674</c:v>
                </c:pt>
                <c:pt idx="612">
                  <c:v>42678</c:v>
                </c:pt>
                <c:pt idx="613">
                  <c:v>42683</c:v>
                </c:pt>
                <c:pt idx="614">
                  <c:v>42686</c:v>
                </c:pt>
                <c:pt idx="615">
                  <c:v>42691</c:v>
                </c:pt>
                <c:pt idx="616">
                  <c:v>42692</c:v>
                </c:pt>
                <c:pt idx="617">
                  <c:v>42696</c:v>
                </c:pt>
                <c:pt idx="618">
                  <c:v>42699</c:v>
                </c:pt>
                <c:pt idx="619">
                  <c:v>42704</c:v>
                </c:pt>
                <c:pt idx="620">
                  <c:v>42706</c:v>
                </c:pt>
                <c:pt idx="621">
                  <c:v>42709</c:v>
                </c:pt>
                <c:pt idx="622">
                  <c:v>42713</c:v>
                </c:pt>
                <c:pt idx="623">
                  <c:v>42717</c:v>
                </c:pt>
                <c:pt idx="624">
                  <c:v>42720</c:v>
                </c:pt>
                <c:pt idx="625">
                  <c:v>42723</c:v>
                </c:pt>
                <c:pt idx="626">
                  <c:v>42726</c:v>
                </c:pt>
                <c:pt idx="627">
                  <c:v>42731</c:v>
                </c:pt>
                <c:pt idx="628">
                  <c:v>42733</c:v>
                </c:pt>
                <c:pt idx="629">
                  <c:v>42738</c:v>
                </c:pt>
                <c:pt idx="630">
                  <c:v>42740</c:v>
                </c:pt>
                <c:pt idx="631">
                  <c:v>42744</c:v>
                </c:pt>
                <c:pt idx="632">
                  <c:v>42749</c:v>
                </c:pt>
                <c:pt idx="633">
                  <c:v>42751</c:v>
                </c:pt>
                <c:pt idx="634">
                  <c:v>42754</c:v>
                </c:pt>
                <c:pt idx="635">
                  <c:v>42759</c:v>
                </c:pt>
                <c:pt idx="636">
                  <c:v>42762</c:v>
                </c:pt>
                <c:pt idx="637">
                  <c:v>42765</c:v>
                </c:pt>
                <c:pt idx="638">
                  <c:v>42769</c:v>
                </c:pt>
                <c:pt idx="639">
                  <c:v>42774</c:v>
                </c:pt>
                <c:pt idx="640">
                  <c:v>42777</c:v>
                </c:pt>
                <c:pt idx="641">
                  <c:v>42782</c:v>
                </c:pt>
                <c:pt idx="642">
                  <c:v>42783</c:v>
                </c:pt>
                <c:pt idx="643">
                  <c:v>42787</c:v>
                </c:pt>
                <c:pt idx="644">
                  <c:v>42790</c:v>
                </c:pt>
                <c:pt idx="645">
                  <c:v>42795</c:v>
                </c:pt>
                <c:pt idx="646">
                  <c:v>42797</c:v>
                </c:pt>
                <c:pt idx="647">
                  <c:v>42800</c:v>
                </c:pt>
                <c:pt idx="648">
                  <c:v>42804</c:v>
                </c:pt>
                <c:pt idx="649">
                  <c:v>42808</c:v>
                </c:pt>
                <c:pt idx="650">
                  <c:v>42811</c:v>
                </c:pt>
                <c:pt idx="651">
                  <c:v>42814</c:v>
                </c:pt>
                <c:pt idx="652">
                  <c:v>42817</c:v>
                </c:pt>
                <c:pt idx="653">
                  <c:v>42822</c:v>
                </c:pt>
                <c:pt idx="654">
                  <c:v>42824</c:v>
                </c:pt>
                <c:pt idx="655">
                  <c:v>42829</c:v>
                </c:pt>
                <c:pt idx="656">
                  <c:v>42831</c:v>
                </c:pt>
                <c:pt idx="657">
                  <c:v>42835</c:v>
                </c:pt>
                <c:pt idx="658">
                  <c:v>42837</c:v>
                </c:pt>
                <c:pt idx="659">
                  <c:v>42842</c:v>
                </c:pt>
                <c:pt idx="660">
                  <c:v>42845</c:v>
                </c:pt>
                <c:pt idx="661">
                  <c:v>42850</c:v>
                </c:pt>
                <c:pt idx="662">
                  <c:v>42853</c:v>
                </c:pt>
                <c:pt idx="663">
                  <c:v>42856</c:v>
                </c:pt>
                <c:pt idx="664">
                  <c:v>42860</c:v>
                </c:pt>
                <c:pt idx="665">
                  <c:v>42865</c:v>
                </c:pt>
                <c:pt idx="666">
                  <c:v>42868</c:v>
                </c:pt>
                <c:pt idx="667">
                  <c:v>42873</c:v>
                </c:pt>
                <c:pt idx="668">
                  <c:v>42874</c:v>
                </c:pt>
                <c:pt idx="669">
                  <c:v>42878</c:v>
                </c:pt>
                <c:pt idx="670">
                  <c:v>42881</c:v>
                </c:pt>
                <c:pt idx="671">
                  <c:v>42886</c:v>
                </c:pt>
                <c:pt idx="672">
                  <c:v>42888</c:v>
                </c:pt>
                <c:pt idx="673">
                  <c:v>42891</c:v>
                </c:pt>
                <c:pt idx="674">
                  <c:v>42895</c:v>
                </c:pt>
                <c:pt idx="675">
                  <c:v>42899</c:v>
                </c:pt>
                <c:pt idx="676">
                  <c:v>42902</c:v>
                </c:pt>
                <c:pt idx="677">
                  <c:v>42905</c:v>
                </c:pt>
                <c:pt idx="678">
                  <c:v>42908</c:v>
                </c:pt>
                <c:pt idx="679">
                  <c:v>42913</c:v>
                </c:pt>
                <c:pt idx="680">
                  <c:v>42915</c:v>
                </c:pt>
                <c:pt idx="681">
                  <c:v>42920</c:v>
                </c:pt>
                <c:pt idx="682">
                  <c:v>42922</c:v>
                </c:pt>
                <c:pt idx="683">
                  <c:v>42926</c:v>
                </c:pt>
                <c:pt idx="684">
                  <c:v>42928</c:v>
                </c:pt>
                <c:pt idx="685">
                  <c:v>42933</c:v>
                </c:pt>
                <c:pt idx="686">
                  <c:v>42936</c:v>
                </c:pt>
                <c:pt idx="687">
                  <c:v>42941</c:v>
                </c:pt>
                <c:pt idx="688">
                  <c:v>42944</c:v>
                </c:pt>
                <c:pt idx="689">
                  <c:v>42947</c:v>
                </c:pt>
                <c:pt idx="690">
                  <c:v>42951</c:v>
                </c:pt>
                <c:pt idx="691">
                  <c:v>42956</c:v>
                </c:pt>
                <c:pt idx="692">
                  <c:v>42959</c:v>
                </c:pt>
                <c:pt idx="693">
                  <c:v>42964</c:v>
                </c:pt>
                <c:pt idx="694">
                  <c:v>42965</c:v>
                </c:pt>
                <c:pt idx="695">
                  <c:v>42969</c:v>
                </c:pt>
                <c:pt idx="696">
                  <c:v>42972</c:v>
                </c:pt>
                <c:pt idx="697">
                  <c:v>42977</c:v>
                </c:pt>
                <c:pt idx="698">
                  <c:v>42979</c:v>
                </c:pt>
                <c:pt idx="699">
                  <c:v>42982</c:v>
                </c:pt>
                <c:pt idx="700">
                  <c:v>42986</c:v>
                </c:pt>
                <c:pt idx="701">
                  <c:v>42990</c:v>
                </c:pt>
                <c:pt idx="702">
                  <c:v>42993</c:v>
                </c:pt>
                <c:pt idx="703">
                  <c:v>42996</c:v>
                </c:pt>
                <c:pt idx="704">
                  <c:v>42999</c:v>
                </c:pt>
                <c:pt idx="705">
                  <c:v>43004</c:v>
                </c:pt>
                <c:pt idx="706">
                  <c:v>43006</c:v>
                </c:pt>
                <c:pt idx="707">
                  <c:v>43011</c:v>
                </c:pt>
                <c:pt idx="708">
                  <c:v>43013</c:v>
                </c:pt>
                <c:pt idx="709">
                  <c:v>43017</c:v>
                </c:pt>
                <c:pt idx="710">
                  <c:v>43019</c:v>
                </c:pt>
                <c:pt idx="711">
                  <c:v>43024</c:v>
                </c:pt>
                <c:pt idx="712">
                  <c:v>43027</c:v>
                </c:pt>
                <c:pt idx="713">
                  <c:v>43032</c:v>
                </c:pt>
                <c:pt idx="714">
                  <c:v>43035</c:v>
                </c:pt>
                <c:pt idx="715">
                  <c:v>43038</c:v>
                </c:pt>
                <c:pt idx="716">
                  <c:v>43042</c:v>
                </c:pt>
                <c:pt idx="717">
                  <c:v>43047</c:v>
                </c:pt>
                <c:pt idx="718">
                  <c:v>43050</c:v>
                </c:pt>
                <c:pt idx="719">
                  <c:v>43055</c:v>
                </c:pt>
                <c:pt idx="720">
                  <c:v>43056</c:v>
                </c:pt>
                <c:pt idx="721">
                  <c:v>43060</c:v>
                </c:pt>
                <c:pt idx="722">
                  <c:v>43063</c:v>
                </c:pt>
                <c:pt idx="723">
                  <c:v>43068</c:v>
                </c:pt>
                <c:pt idx="724">
                  <c:v>43070</c:v>
                </c:pt>
                <c:pt idx="725">
                  <c:v>43073</c:v>
                </c:pt>
                <c:pt idx="726">
                  <c:v>43077</c:v>
                </c:pt>
                <c:pt idx="727">
                  <c:v>43081</c:v>
                </c:pt>
                <c:pt idx="728">
                  <c:v>43084</c:v>
                </c:pt>
                <c:pt idx="729">
                  <c:v>43086</c:v>
                </c:pt>
                <c:pt idx="730">
                  <c:v>43087</c:v>
                </c:pt>
                <c:pt idx="731">
                  <c:v>43090</c:v>
                </c:pt>
                <c:pt idx="732">
                  <c:v>43095</c:v>
                </c:pt>
                <c:pt idx="733">
                  <c:v>43097</c:v>
                </c:pt>
                <c:pt idx="734">
                  <c:v>43102</c:v>
                </c:pt>
                <c:pt idx="735">
                  <c:v>43104</c:v>
                </c:pt>
                <c:pt idx="736">
                  <c:v>43108</c:v>
                </c:pt>
                <c:pt idx="737">
                  <c:v>43110</c:v>
                </c:pt>
                <c:pt idx="738">
                  <c:v>43115</c:v>
                </c:pt>
                <c:pt idx="739">
                  <c:v>43118</c:v>
                </c:pt>
                <c:pt idx="740">
                  <c:v>43123</c:v>
                </c:pt>
                <c:pt idx="741">
                  <c:v>43126</c:v>
                </c:pt>
                <c:pt idx="742">
                  <c:v>43129</c:v>
                </c:pt>
                <c:pt idx="743">
                  <c:v>43133</c:v>
                </c:pt>
                <c:pt idx="744">
                  <c:v>43138</c:v>
                </c:pt>
                <c:pt idx="745">
                  <c:v>43141</c:v>
                </c:pt>
              </c:numCache>
            </c:numRef>
          </c:xVal>
          <c:yVal>
            <c:numRef>
              <c:f>E.coli!$B$3:$B$748</c:f>
              <c:numCache>
                <c:formatCode>General</c:formatCode>
                <c:ptCount val="7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0E-4064-8AD0-A48CFB5B773A}"/>
            </c:ext>
          </c:extLst>
        </c:ser>
        <c:ser>
          <c:idx val="1"/>
          <c:order val="1"/>
          <c:tx>
            <c:strRef>
              <c:f>E.coli!$D$1</c:f>
              <c:strCache>
                <c:ptCount val="1"/>
                <c:pt idx="0">
                  <c:v>Glenorchy Hotel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E.coli!$D$3:$D$259</c:f>
              <c:numCache>
                <c:formatCode>m/d/yyyy</c:formatCode>
                <c:ptCount val="257"/>
                <c:pt idx="0">
                  <c:v>41082</c:v>
                </c:pt>
                <c:pt idx="1">
                  <c:v>41087</c:v>
                </c:pt>
                <c:pt idx="2">
                  <c:v>41095</c:v>
                </c:pt>
                <c:pt idx="3">
                  <c:v>41107</c:v>
                </c:pt>
                <c:pt idx="4">
                  <c:v>41113</c:v>
                </c:pt>
                <c:pt idx="5">
                  <c:v>41115</c:v>
                </c:pt>
                <c:pt idx="6">
                  <c:v>41124</c:v>
                </c:pt>
                <c:pt idx="7">
                  <c:v>41131</c:v>
                </c:pt>
                <c:pt idx="8">
                  <c:v>41137</c:v>
                </c:pt>
                <c:pt idx="9">
                  <c:v>41141</c:v>
                </c:pt>
                <c:pt idx="10">
                  <c:v>41144</c:v>
                </c:pt>
                <c:pt idx="11">
                  <c:v>41149</c:v>
                </c:pt>
                <c:pt idx="12">
                  <c:v>41166</c:v>
                </c:pt>
                <c:pt idx="13">
                  <c:v>41176</c:v>
                </c:pt>
                <c:pt idx="14">
                  <c:v>41180</c:v>
                </c:pt>
                <c:pt idx="15">
                  <c:v>41183</c:v>
                </c:pt>
                <c:pt idx="16">
                  <c:v>41193</c:v>
                </c:pt>
                <c:pt idx="17">
                  <c:v>41204</c:v>
                </c:pt>
                <c:pt idx="18">
                  <c:v>41215</c:v>
                </c:pt>
                <c:pt idx="19">
                  <c:v>41222</c:v>
                </c:pt>
                <c:pt idx="20">
                  <c:v>41227</c:v>
                </c:pt>
                <c:pt idx="21">
                  <c:v>41231</c:v>
                </c:pt>
                <c:pt idx="22">
                  <c:v>41243</c:v>
                </c:pt>
                <c:pt idx="23">
                  <c:v>41255</c:v>
                </c:pt>
                <c:pt idx="24">
                  <c:v>41263</c:v>
                </c:pt>
                <c:pt idx="25">
                  <c:v>41270</c:v>
                </c:pt>
                <c:pt idx="26">
                  <c:v>41284</c:v>
                </c:pt>
                <c:pt idx="27">
                  <c:v>41295</c:v>
                </c:pt>
                <c:pt idx="28">
                  <c:v>41299</c:v>
                </c:pt>
                <c:pt idx="29">
                  <c:v>41309</c:v>
                </c:pt>
                <c:pt idx="30">
                  <c:v>41312</c:v>
                </c:pt>
                <c:pt idx="31">
                  <c:v>41326</c:v>
                </c:pt>
                <c:pt idx="32">
                  <c:v>41333</c:v>
                </c:pt>
                <c:pt idx="33">
                  <c:v>41338</c:v>
                </c:pt>
                <c:pt idx="34">
                  <c:v>41346</c:v>
                </c:pt>
                <c:pt idx="35">
                  <c:v>41347</c:v>
                </c:pt>
                <c:pt idx="36">
                  <c:v>41358</c:v>
                </c:pt>
                <c:pt idx="37">
                  <c:v>41361</c:v>
                </c:pt>
                <c:pt idx="38">
                  <c:v>41373</c:v>
                </c:pt>
                <c:pt idx="39">
                  <c:v>41379</c:v>
                </c:pt>
                <c:pt idx="40">
                  <c:v>41394</c:v>
                </c:pt>
                <c:pt idx="41">
                  <c:v>41411</c:v>
                </c:pt>
                <c:pt idx="42">
                  <c:v>41414</c:v>
                </c:pt>
                <c:pt idx="43">
                  <c:v>41425</c:v>
                </c:pt>
                <c:pt idx="44">
                  <c:v>41446</c:v>
                </c:pt>
                <c:pt idx="45">
                  <c:v>41451</c:v>
                </c:pt>
                <c:pt idx="46">
                  <c:v>41459</c:v>
                </c:pt>
                <c:pt idx="47">
                  <c:v>41463</c:v>
                </c:pt>
                <c:pt idx="48">
                  <c:v>41477</c:v>
                </c:pt>
                <c:pt idx="49">
                  <c:v>41479</c:v>
                </c:pt>
                <c:pt idx="50">
                  <c:v>41492</c:v>
                </c:pt>
                <c:pt idx="51">
                  <c:v>41501</c:v>
                </c:pt>
                <c:pt idx="52">
                  <c:v>41508</c:v>
                </c:pt>
                <c:pt idx="53">
                  <c:v>41513</c:v>
                </c:pt>
                <c:pt idx="54">
                  <c:v>41530</c:v>
                </c:pt>
                <c:pt idx="55">
                  <c:v>41540</c:v>
                </c:pt>
                <c:pt idx="56">
                  <c:v>41544</c:v>
                </c:pt>
                <c:pt idx="57">
                  <c:v>41557</c:v>
                </c:pt>
                <c:pt idx="58">
                  <c:v>41568</c:v>
                </c:pt>
                <c:pt idx="59">
                  <c:v>41579</c:v>
                </c:pt>
                <c:pt idx="60">
                  <c:v>41586</c:v>
                </c:pt>
                <c:pt idx="61">
                  <c:v>41591</c:v>
                </c:pt>
                <c:pt idx="62">
                  <c:v>41595</c:v>
                </c:pt>
                <c:pt idx="63">
                  <c:v>41607</c:v>
                </c:pt>
                <c:pt idx="64">
                  <c:v>41619</c:v>
                </c:pt>
                <c:pt idx="65">
                  <c:v>41627</c:v>
                </c:pt>
                <c:pt idx="66">
                  <c:v>41634</c:v>
                </c:pt>
                <c:pt idx="67">
                  <c:v>41648</c:v>
                </c:pt>
                <c:pt idx="68">
                  <c:v>41659</c:v>
                </c:pt>
                <c:pt idx="69">
                  <c:v>41670</c:v>
                </c:pt>
                <c:pt idx="70">
                  <c:v>41677</c:v>
                </c:pt>
                <c:pt idx="71">
                  <c:v>41682</c:v>
                </c:pt>
                <c:pt idx="72">
                  <c:v>41686</c:v>
                </c:pt>
                <c:pt idx="73">
                  <c:v>41710</c:v>
                </c:pt>
                <c:pt idx="74">
                  <c:v>41718</c:v>
                </c:pt>
                <c:pt idx="75">
                  <c:v>41725</c:v>
                </c:pt>
                <c:pt idx="76">
                  <c:v>41739</c:v>
                </c:pt>
                <c:pt idx="77">
                  <c:v>41750</c:v>
                </c:pt>
                <c:pt idx="78">
                  <c:v>41761</c:v>
                </c:pt>
                <c:pt idx="79">
                  <c:v>41768</c:v>
                </c:pt>
                <c:pt idx="80">
                  <c:v>41773</c:v>
                </c:pt>
                <c:pt idx="81">
                  <c:v>41775</c:v>
                </c:pt>
                <c:pt idx="82">
                  <c:v>41789</c:v>
                </c:pt>
                <c:pt idx="83">
                  <c:v>41801</c:v>
                </c:pt>
                <c:pt idx="84">
                  <c:v>41809</c:v>
                </c:pt>
                <c:pt idx="85">
                  <c:v>41815</c:v>
                </c:pt>
                <c:pt idx="86">
                  <c:v>41830</c:v>
                </c:pt>
                <c:pt idx="87">
                  <c:v>41841</c:v>
                </c:pt>
                <c:pt idx="88">
                  <c:v>41852</c:v>
                </c:pt>
                <c:pt idx="89">
                  <c:v>41859</c:v>
                </c:pt>
                <c:pt idx="90">
                  <c:v>41864</c:v>
                </c:pt>
                <c:pt idx="91">
                  <c:v>41866</c:v>
                </c:pt>
                <c:pt idx="92">
                  <c:v>41880</c:v>
                </c:pt>
                <c:pt idx="93">
                  <c:v>41892</c:v>
                </c:pt>
                <c:pt idx="94">
                  <c:v>41900</c:v>
                </c:pt>
                <c:pt idx="95">
                  <c:v>41906</c:v>
                </c:pt>
                <c:pt idx="96">
                  <c:v>41921</c:v>
                </c:pt>
                <c:pt idx="97">
                  <c:v>41932</c:v>
                </c:pt>
                <c:pt idx="98">
                  <c:v>41943</c:v>
                </c:pt>
                <c:pt idx="99">
                  <c:v>41950</c:v>
                </c:pt>
                <c:pt idx="100">
                  <c:v>41955</c:v>
                </c:pt>
                <c:pt idx="101">
                  <c:v>41957</c:v>
                </c:pt>
                <c:pt idx="102">
                  <c:v>41971</c:v>
                </c:pt>
                <c:pt idx="103">
                  <c:v>41983</c:v>
                </c:pt>
                <c:pt idx="104">
                  <c:v>41991</c:v>
                </c:pt>
                <c:pt idx="105">
                  <c:v>41997</c:v>
                </c:pt>
                <c:pt idx="106">
                  <c:v>42012</c:v>
                </c:pt>
                <c:pt idx="107">
                  <c:v>42023</c:v>
                </c:pt>
                <c:pt idx="108">
                  <c:v>42034</c:v>
                </c:pt>
                <c:pt idx="109">
                  <c:v>42035</c:v>
                </c:pt>
                <c:pt idx="110">
                  <c:v>42042</c:v>
                </c:pt>
                <c:pt idx="111">
                  <c:v>42046</c:v>
                </c:pt>
                <c:pt idx="112">
                  <c:v>42048</c:v>
                </c:pt>
                <c:pt idx="113">
                  <c:v>42062</c:v>
                </c:pt>
                <c:pt idx="114">
                  <c:v>42074</c:v>
                </c:pt>
                <c:pt idx="115">
                  <c:v>42082</c:v>
                </c:pt>
                <c:pt idx="116">
                  <c:v>42088</c:v>
                </c:pt>
                <c:pt idx="117">
                  <c:v>42103</c:v>
                </c:pt>
                <c:pt idx="118">
                  <c:v>42114</c:v>
                </c:pt>
                <c:pt idx="119">
                  <c:v>42125</c:v>
                </c:pt>
                <c:pt idx="120">
                  <c:v>42133</c:v>
                </c:pt>
                <c:pt idx="121">
                  <c:v>42137</c:v>
                </c:pt>
                <c:pt idx="122">
                  <c:v>42139</c:v>
                </c:pt>
                <c:pt idx="123">
                  <c:v>42153</c:v>
                </c:pt>
                <c:pt idx="124">
                  <c:v>42157</c:v>
                </c:pt>
                <c:pt idx="125">
                  <c:v>42165</c:v>
                </c:pt>
                <c:pt idx="126">
                  <c:v>42171</c:v>
                </c:pt>
                <c:pt idx="127">
                  <c:v>42173</c:v>
                </c:pt>
                <c:pt idx="128">
                  <c:v>42179</c:v>
                </c:pt>
                <c:pt idx="129">
                  <c:v>42180</c:v>
                </c:pt>
                <c:pt idx="130">
                  <c:v>42182</c:v>
                </c:pt>
                <c:pt idx="131">
                  <c:v>42194</c:v>
                </c:pt>
                <c:pt idx="132">
                  <c:v>42198</c:v>
                </c:pt>
                <c:pt idx="133">
                  <c:v>42200</c:v>
                </c:pt>
                <c:pt idx="134">
                  <c:v>42205</c:v>
                </c:pt>
                <c:pt idx="135">
                  <c:v>42212</c:v>
                </c:pt>
                <c:pt idx="136">
                  <c:v>42216</c:v>
                </c:pt>
                <c:pt idx="137">
                  <c:v>42224</c:v>
                </c:pt>
                <c:pt idx="138">
                  <c:v>42227</c:v>
                </c:pt>
                <c:pt idx="139">
                  <c:v>42228</c:v>
                </c:pt>
                <c:pt idx="140">
                  <c:v>42230</c:v>
                </c:pt>
                <c:pt idx="141">
                  <c:v>42237</c:v>
                </c:pt>
                <c:pt idx="142">
                  <c:v>42241</c:v>
                </c:pt>
                <c:pt idx="143">
                  <c:v>42244</c:v>
                </c:pt>
                <c:pt idx="144">
                  <c:v>42247</c:v>
                </c:pt>
                <c:pt idx="145">
                  <c:v>42256</c:v>
                </c:pt>
                <c:pt idx="146">
                  <c:v>42262</c:v>
                </c:pt>
                <c:pt idx="147">
                  <c:v>42264</c:v>
                </c:pt>
                <c:pt idx="148">
                  <c:v>42270</c:v>
                </c:pt>
                <c:pt idx="149">
                  <c:v>42271</c:v>
                </c:pt>
                <c:pt idx="150">
                  <c:v>42273</c:v>
                </c:pt>
                <c:pt idx="151">
                  <c:v>42285</c:v>
                </c:pt>
                <c:pt idx="152">
                  <c:v>42289</c:v>
                </c:pt>
                <c:pt idx="153">
                  <c:v>42291</c:v>
                </c:pt>
                <c:pt idx="154">
                  <c:v>42296</c:v>
                </c:pt>
                <c:pt idx="155">
                  <c:v>42304</c:v>
                </c:pt>
                <c:pt idx="156">
                  <c:v>42307</c:v>
                </c:pt>
                <c:pt idx="157">
                  <c:v>42315</c:v>
                </c:pt>
                <c:pt idx="158">
                  <c:v>42318</c:v>
                </c:pt>
                <c:pt idx="159">
                  <c:v>42319</c:v>
                </c:pt>
                <c:pt idx="160">
                  <c:v>42321</c:v>
                </c:pt>
                <c:pt idx="161">
                  <c:v>42328</c:v>
                </c:pt>
                <c:pt idx="162">
                  <c:v>42332</c:v>
                </c:pt>
                <c:pt idx="163">
                  <c:v>42335</c:v>
                </c:pt>
                <c:pt idx="164">
                  <c:v>42338</c:v>
                </c:pt>
                <c:pt idx="165">
                  <c:v>42347</c:v>
                </c:pt>
                <c:pt idx="166">
                  <c:v>42355</c:v>
                </c:pt>
                <c:pt idx="167">
                  <c:v>42361</c:v>
                </c:pt>
                <c:pt idx="168">
                  <c:v>42376</c:v>
                </c:pt>
                <c:pt idx="169">
                  <c:v>42387</c:v>
                </c:pt>
                <c:pt idx="170">
                  <c:v>42398</c:v>
                </c:pt>
                <c:pt idx="171">
                  <c:v>42405</c:v>
                </c:pt>
                <c:pt idx="172">
                  <c:v>42410</c:v>
                </c:pt>
                <c:pt idx="173">
                  <c:v>42413</c:v>
                </c:pt>
                <c:pt idx="174">
                  <c:v>42426</c:v>
                </c:pt>
                <c:pt idx="175">
                  <c:v>42438</c:v>
                </c:pt>
                <c:pt idx="176">
                  <c:v>42446</c:v>
                </c:pt>
                <c:pt idx="177">
                  <c:v>42452</c:v>
                </c:pt>
                <c:pt idx="178">
                  <c:v>42467</c:v>
                </c:pt>
                <c:pt idx="179">
                  <c:v>42478</c:v>
                </c:pt>
                <c:pt idx="180">
                  <c:v>42489</c:v>
                </c:pt>
                <c:pt idx="181">
                  <c:v>42496</c:v>
                </c:pt>
                <c:pt idx="182">
                  <c:v>42501</c:v>
                </c:pt>
                <c:pt idx="183">
                  <c:v>42504</c:v>
                </c:pt>
                <c:pt idx="184">
                  <c:v>42517</c:v>
                </c:pt>
                <c:pt idx="185">
                  <c:v>42529</c:v>
                </c:pt>
                <c:pt idx="186">
                  <c:v>42537</c:v>
                </c:pt>
                <c:pt idx="187">
                  <c:v>42543</c:v>
                </c:pt>
                <c:pt idx="188">
                  <c:v>42558</c:v>
                </c:pt>
                <c:pt idx="189">
                  <c:v>42569</c:v>
                </c:pt>
                <c:pt idx="190">
                  <c:v>42587</c:v>
                </c:pt>
                <c:pt idx="191">
                  <c:v>42595</c:v>
                </c:pt>
                <c:pt idx="192">
                  <c:v>42601</c:v>
                </c:pt>
                <c:pt idx="193">
                  <c:v>42611</c:v>
                </c:pt>
                <c:pt idx="194">
                  <c:v>42628</c:v>
                </c:pt>
                <c:pt idx="195">
                  <c:v>42640</c:v>
                </c:pt>
                <c:pt idx="196">
                  <c:v>42649</c:v>
                </c:pt>
                <c:pt idx="197">
                  <c:v>42660</c:v>
                </c:pt>
                <c:pt idx="198">
                  <c:v>42678</c:v>
                </c:pt>
                <c:pt idx="199">
                  <c:v>42692</c:v>
                </c:pt>
                <c:pt idx="200">
                  <c:v>42702</c:v>
                </c:pt>
                <c:pt idx="201">
                  <c:v>42719</c:v>
                </c:pt>
                <c:pt idx="202">
                  <c:v>42731</c:v>
                </c:pt>
                <c:pt idx="203">
                  <c:v>42740</c:v>
                </c:pt>
                <c:pt idx="204">
                  <c:v>42751</c:v>
                </c:pt>
                <c:pt idx="205">
                  <c:v>42769</c:v>
                </c:pt>
                <c:pt idx="206">
                  <c:v>42783</c:v>
                </c:pt>
                <c:pt idx="207">
                  <c:v>42793</c:v>
                </c:pt>
                <c:pt idx="208">
                  <c:v>42810</c:v>
                </c:pt>
                <c:pt idx="209">
                  <c:v>42822</c:v>
                </c:pt>
                <c:pt idx="210">
                  <c:v>42824</c:v>
                </c:pt>
                <c:pt idx="211">
                  <c:v>42831</c:v>
                </c:pt>
                <c:pt idx="212">
                  <c:v>42842</c:v>
                </c:pt>
                <c:pt idx="213">
                  <c:v>42850</c:v>
                </c:pt>
                <c:pt idx="214">
                  <c:v>42860</c:v>
                </c:pt>
                <c:pt idx="215">
                  <c:v>42874</c:v>
                </c:pt>
                <c:pt idx="216">
                  <c:v>42884</c:v>
                </c:pt>
                <c:pt idx="217">
                  <c:v>42901</c:v>
                </c:pt>
                <c:pt idx="218">
                  <c:v>42913</c:v>
                </c:pt>
                <c:pt idx="219">
                  <c:v>42922</c:v>
                </c:pt>
                <c:pt idx="220">
                  <c:v>42927</c:v>
                </c:pt>
                <c:pt idx="221">
                  <c:v>42929</c:v>
                </c:pt>
                <c:pt idx="222">
                  <c:v>42933</c:v>
                </c:pt>
                <c:pt idx="223">
                  <c:v>42935</c:v>
                </c:pt>
                <c:pt idx="224">
                  <c:v>42937</c:v>
                </c:pt>
                <c:pt idx="225">
                  <c:v>42940</c:v>
                </c:pt>
                <c:pt idx="226">
                  <c:v>42942</c:v>
                </c:pt>
                <c:pt idx="227">
                  <c:v>42944</c:v>
                </c:pt>
                <c:pt idx="228">
                  <c:v>42947</c:v>
                </c:pt>
                <c:pt idx="229">
                  <c:v>42949</c:v>
                </c:pt>
                <c:pt idx="230">
                  <c:v>42951</c:v>
                </c:pt>
                <c:pt idx="231">
                  <c:v>42955</c:v>
                </c:pt>
                <c:pt idx="232">
                  <c:v>42957</c:v>
                </c:pt>
                <c:pt idx="233">
                  <c:v>42961</c:v>
                </c:pt>
                <c:pt idx="234">
                  <c:v>42963</c:v>
                </c:pt>
                <c:pt idx="235">
                  <c:v>42965</c:v>
                </c:pt>
                <c:pt idx="236">
                  <c:v>42969</c:v>
                </c:pt>
                <c:pt idx="237">
                  <c:v>42971</c:v>
                </c:pt>
                <c:pt idx="238">
                  <c:v>42975</c:v>
                </c:pt>
                <c:pt idx="239">
                  <c:v>42977</c:v>
                </c:pt>
                <c:pt idx="240">
                  <c:v>42979</c:v>
                </c:pt>
                <c:pt idx="241">
                  <c:v>42992</c:v>
                </c:pt>
                <c:pt idx="242">
                  <c:v>43004</c:v>
                </c:pt>
                <c:pt idx="243">
                  <c:v>43013</c:v>
                </c:pt>
                <c:pt idx="244">
                  <c:v>43024</c:v>
                </c:pt>
                <c:pt idx="245">
                  <c:v>43042</c:v>
                </c:pt>
                <c:pt idx="246">
                  <c:v>43056</c:v>
                </c:pt>
                <c:pt idx="247">
                  <c:v>43066</c:v>
                </c:pt>
                <c:pt idx="248">
                  <c:v>43077</c:v>
                </c:pt>
                <c:pt idx="249">
                  <c:v>43083</c:v>
                </c:pt>
                <c:pt idx="250">
                  <c:v>43084</c:v>
                </c:pt>
                <c:pt idx="251">
                  <c:v>43085</c:v>
                </c:pt>
                <c:pt idx="252">
                  <c:v>43086</c:v>
                </c:pt>
                <c:pt idx="253">
                  <c:v>43095</c:v>
                </c:pt>
                <c:pt idx="254">
                  <c:v>43104</c:v>
                </c:pt>
                <c:pt idx="255">
                  <c:v>43115</c:v>
                </c:pt>
                <c:pt idx="256">
                  <c:v>43133</c:v>
                </c:pt>
              </c:numCache>
            </c:numRef>
          </c:xVal>
          <c:yVal>
            <c:numRef>
              <c:f>E.coli!$E$3:$E$259</c:f>
              <c:numCache>
                <c:formatCode>General</c:formatCode>
                <c:ptCount val="2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2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0E-4064-8AD0-A48CFB5B773A}"/>
            </c:ext>
          </c:extLst>
        </c:ser>
        <c:ser>
          <c:idx val="2"/>
          <c:order val="2"/>
          <c:tx>
            <c:strRef>
              <c:f>E.coli!$G$1</c:f>
              <c:strCache>
                <c:ptCount val="1"/>
                <c:pt idx="0">
                  <c:v>Glenorchy Sports Club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4"/>
          </c:marker>
          <c:xVal>
            <c:numRef>
              <c:f>E.coli!$G$3:$G$198</c:f>
              <c:numCache>
                <c:formatCode>m/d/yyyy</c:formatCode>
                <c:ptCount val="196"/>
                <c:pt idx="0">
                  <c:v>41073</c:v>
                </c:pt>
                <c:pt idx="1">
                  <c:v>41074</c:v>
                </c:pt>
                <c:pt idx="2">
                  <c:v>41089</c:v>
                </c:pt>
                <c:pt idx="3">
                  <c:v>41101</c:v>
                </c:pt>
                <c:pt idx="4">
                  <c:v>41157</c:v>
                </c:pt>
                <c:pt idx="5">
                  <c:v>41162</c:v>
                </c:pt>
                <c:pt idx="6">
                  <c:v>41170</c:v>
                </c:pt>
                <c:pt idx="7">
                  <c:v>41185</c:v>
                </c:pt>
                <c:pt idx="8">
                  <c:v>41197</c:v>
                </c:pt>
                <c:pt idx="9">
                  <c:v>41199</c:v>
                </c:pt>
                <c:pt idx="10">
                  <c:v>41212</c:v>
                </c:pt>
                <c:pt idx="11">
                  <c:v>41226</c:v>
                </c:pt>
                <c:pt idx="12">
                  <c:v>41236</c:v>
                </c:pt>
                <c:pt idx="13">
                  <c:v>41240</c:v>
                </c:pt>
                <c:pt idx="14">
                  <c:v>41246</c:v>
                </c:pt>
                <c:pt idx="15">
                  <c:v>41261</c:v>
                </c:pt>
                <c:pt idx="16">
                  <c:v>41271</c:v>
                </c:pt>
                <c:pt idx="17">
                  <c:v>41279</c:v>
                </c:pt>
                <c:pt idx="18">
                  <c:v>41290</c:v>
                </c:pt>
                <c:pt idx="19">
                  <c:v>41305</c:v>
                </c:pt>
                <c:pt idx="20">
                  <c:v>41317</c:v>
                </c:pt>
                <c:pt idx="21">
                  <c:v>41326</c:v>
                </c:pt>
                <c:pt idx="22">
                  <c:v>41333</c:v>
                </c:pt>
                <c:pt idx="23">
                  <c:v>41341</c:v>
                </c:pt>
                <c:pt idx="24">
                  <c:v>41351</c:v>
                </c:pt>
                <c:pt idx="25">
                  <c:v>41367</c:v>
                </c:pt>
                <c:pt idx="26">
                  <c:v>41382</c:v>
                </c:pt>
                <c:pt idx="27">
                  <c:v>41397</c:v>
                </c:pt>
                <c:pt idx="28">
                  <c:v>41403</c:v>
                </c:pt>
                <c:pt idx="29">
                  <c:v>41418</c:v>
                </c:pt>
                <c:pt idx="30">
                  <c:v>41432</c:v>
                </c:pt>
                <c:pt idx="31">
                  <c:v>41437</c:v>
                </c:pt>
                <c:pt idx="32">
                  <c:v>41453</c:v>
                </c:pt>
                <c:pt idx="33">
                  <c:v>41465</c:v>
                </c:pt>
                <c:pt idx="34">
                  <c:v>41471</c:v>
                </c:pt>
                <c:pt idx="35">
                  <c:v>41488</c:v>
                </c:pt>
                <c:pt idx="36">
                  <c:v>41495</c:v>
                </c:pt>
                <c:pt idx="37">
                  <c:v>41505</c:v>
                </c:pt>
                <c:pt idx="38">
                  <c:v>41515</c:v>
                </c:pt>
                <c:pt idx="39">
                  <c:v>41521</c:v>
                </c:pt>
                <c:pt idx="40">
                  <c:v>41526</c:v>
                </c:pt>
                <c:pt idx="41">
                  <c:v>41534</c:v>
                </c:pt>
                <c:pt idx="42">
                  <c:v>41549</c:v>
                </c:pt>
                <c:pt idx="43">
                  <c:v>41561</c:v>
                </c:pt>
                <c:pt idx="44">
                  <c:v>41563</c:v>
                </c:pt>
                <c:pt idx="45">
                  <c:v>41576</c:v>
                </c:pt>
                <c:pt idx="46">
                  <c:v>41590</c:v>
                </c:pt>
                <c:pt idx="47">
                  <c:v>41600</c:v>
                </c:pt>
                <c:pt idx="48">
                  <c:v>41604</c:v>
                </c:pt>
                <c:pt idx="49">
                  <c:v>41610</c:v>
                </c:pt>
                <c:pt idx="50">
                  <c:v>41625</c:v>
                </c:pt>
                <c:pt idx="51">
                  <c:v>41635</c:v>
                </c:pt>
                <c:pt idx="52">
                  <c:v>41641</c:v>
                </c:pt>
                <c:pt idx="53">
                  <c:v>41652</c:v>
                </c:pt>
                <c:pt idx="54">
                  <c:v>41654</c:v>
                </c:pt>
                <c:pt idx="55">
                  <c:v>41667</c:v>
                </c:pt>
                <c:pt idx="56">
                  <c:v>41681</c:v>
                </c:pt>
                <c:pt idx="57">
                  <c:v>41691</c:v>
                </c:pt>
                <c:pt idx="58">
                  <c:v>41695</c:v>
                </c:pt>
                <c:pt idx="59">
                  <c:v>41698</c:v>
                </c:pt>
                <c:pt idx="60">
                  <c:v>41701</c:v>
                </c:pt>
                <c:pt idx="61">
                  <c:v>41716</c:v>
                </c:pt>
                <c:pt idx="62">
                  <c:v>41726</c:v>
                </c:pt>
                <c:pt idx="63">
                  <c:v>41732</c:v>
                </c:pt>
                <c:pt idx="64">
                  <c:v>41743</c:v>
                </c:pt>
                <c:pt idx="65">
                  <c:v>41745</c:v>
                </c:pt>
                <c:pt idx="66">
                  <c:v>41758</c:v>
                </c:pt>
                <c:pt idx="67">
                  <c:v>41772</c:v>
                </c:pt>
                <c:pt idx="68">
                  <c:v>41782</c:v>
                </c:pt>
                <c:pt idx="69">
                  <c:v>41786</c:v>
                </c:pt>
                <c:pt idx="70">
                  <c:v>41792</c:v>
                </c:pt>
                <c:pt idx="71">
                  <c:v>41807</c:v>
                </c:pt>
                <c:pt idx="72">
                  <c:v>41817</c:v>
                </c:pt>
                <c:pt idx="73">
                  <c:v>41823</c:v>
                </c:pt>
                <c:pt idx="74">
                  <c:v>41834</c:v>
                </c:pt>
                <c:pt idx="75">
                  <c:v>41836</c:v>
                </c:pt>
                <c:pt idx="76">
                  <c:v>41849</c:v>
                </c:pt>
                <c:pt idx="77">
                  <c:v>41863</c:v>
                </c:pt>
                <c:pt idx="78">
                  <c:v>41873</c:v>
                </c:pt>
                <c:pt idx="79">
                  <c:v>41877</c:v>
                </c:pt>
                <c:pt idx="80">
                  <c:v>41883</c:v>
                </c:pt>
                <c:pt idx="81">
                  <c:v>41898</c:v>
                </c:pt>
                <c:pt idx="82">
                  <c:v>41908</c:v>
                </c:pt>
                <c:pt idx="83">
                  <c:v>41914</c:v>
                </c:pt>
                <c:pt idx="84">
                  <c:v>41925</c:v>
                </c:pt>
                <c:pt idx="85">
                  <c:v>41927</c:v>
                </c:pt>
                <c:pt idx="86">
                  <c:v>41940</c:v>
                </c:pt>
                <c:pt idx="87">
                  <c:v>41954</c:v>
                </c:pt>
                <c:pt idx="88">
                  <c:v>41964</c:v>
                </c:pt>
                <c:pt idx="89">
                  <c:v>41968</c:v>
                </c:pt>
                <c:pt idx="90">
                  <c:v>41974</c:v>
                </c:pt>
                <c:pt idx="91">
                  <c:v>41989</c:v>
                </c:pt>
                <c:pt idx="92">
                  <c:v>42000</c:v>
                </c:pt>
                <c:pt idx="93">
                  <c:v>42016</c:v>
                </c:pt>
                <c:pt idx="94">
                  <c:v>42018</c:v>
                </c:pt>
                <c:pt idx="95">
                  <c:v>42031</c:v>
                </c:pt>
                <c:pt idx="96">
                  <c:v>42045</c:v>
                </c:pt>
                <c:pt idx="97">
                  <c:v>42055</c:v>
                </c:pt>
                <c:pt idx="98">
                  <c:v>42059</c:v>
                </c:pt>
                <c:pt idx="99">
                  <c:v>42065</c:v>
                </c:pt>
                <c:pt idx="100">
                  <c:v>42080</c:v>
                </c:pt>
                <c:pt idx="101">
                  <c:v>42089</c:v>
                </c:pt>
                <c:pt idx="102">
                  <c:v>42091</c:v>
                </c:pt>
                <c:pt idx="103">
                  <c:v>42107</c:v>
                </c:pt>
                <c:pt idx="104">
                  <c:v>42109</c:v>
                </c:pt>
                <c:pt idx="105">
                  <c:v>42122</c:v>
                </c:pt>
                <c:pt idx="106">
                  <c:v>42136</c:v>
                </c:pt>
                <c:pt idx="107">
                  <c:v>42353</c:v>
                </c:pt>
                <c:pt idx="108">
                  <c:v>42362</c:v>
                </c:pt>
                <c:pt idx="109">
                  <c:v>42365</c:v>
                </c:pt>
                <c:pt idx="110">
                  <c:v>42380</c:v>
                </c:pt>
                <c:pt idx="111">
                  <c:v>42382</c:v>
                </c:pt>
                <c:pt idx="112">
                  <c:v>42395</c:v>
                </c:pt>
                <c:pt idx="113">
                  <c:v>42409</c:v>
                </c:pt>
                <c:pt idx="114">
                  <c:v>42419</c:v>
                </c:pt>
                <c:pt idx="115">
                  <c:v>42423</c:v>
                </c:pt>
                <c:pt idx="116">
                  <c:v>42429</c:v>
                </c:pt>
                <c:pt idx="117">
                  <c:v>42444</c:v>
                </c:pt>
                <c:pt idx="118">
                  <c:v>42453</c:v>
                </c:pt>
                <c:pt idx="119">
                  <c:v>42458</c:v>
                </c:pt>
                <c:pt idx="120">
                  <c:v>42471</c:v>
                </c:pt>
                <c:pt idx="121">
                  <c:v>42473</c:v>
                </c:pt>
                <c:pt idx="122">
                  <c:v>42486</c:v>
                </c:pt>
                <c:pt idx="123">
                  <c:v>42500</c:v>
                </c:pt>
                <c:pt idx="124">
                  <c:v>42510</c:v>
                </c:pt>
                <c:pt idx="125">
                  <c:v>42514</c:v>
                </c:pt>
                <c:pt idx="126">
                  <c:v>42520</c:v>
                </c:pt>
                <c:pt idx="127">
                  <c:v>42535</c:v>
                </c:pt>
                <c:pt idx="128">
                  <c:v>42544</c:v>
                </c:pt>
                <c:pt idx="129">
                  <c:v>42549</c:v>
                </c:pt>
                <c:pt idx="130">
                  <c:v>42564</c:v>
                </c:pt>
                <c:pt idx="131">
                  <c:v>42608</c:v>
                </c:pt>
                <c:pt idx="132">
                  <c:v>42620</c:v>
                </c:pt>
                <c:pt idx="133">
                  <c:v>42634</c:v>
                </c:pt>
                <c:pt idx="134">
                  <c:v>42655</c:v>
                </c:pt>
                <c:pt idx="135">
                  <c:v>42668</c:v>
                </c:pt>
                <c:pt idx="136">
                  <c:v>42686</c:v>
                </c:pt>
                <c:pt idx="137">
                  <c:v>42699</c:v>
                </c:pt>
                <c:pt idx="138">
                  <c:v>42711</c:v>
                </c:pt>
                <c:pt idx="139">
                  <c:v>42725</c:v>
                </c:pt>
                <c:pt idx="140">
                  <c:v>42749</c:v>
                </c:pt>
                <c:pt idx="141">
                  <c:v>42759</c:v>
                </c:pt>
                <c:pt idx="142">
                  <c:v>42777</c:v>
                </c:pt>
                <c:pt idx="143">
                  <c:v>42790</c:v>
                </c:pt>
                <c:pt idx="144">
                  <c:v>42802</c:v>
                </c:pt>
                <c:pt idx="145">
                  <c:v>42816</c:v>
                </c:pt>
                <c:pt idx="146">
                  <c:v>42824</c:v>
                </c:pt>
                <c:pt idx="147">
                  <c:v>42837</c:v>
                </c:pt>
                <c:pt idx="148">
                  <c:v>42868</c:v>
                </c:pt>
                <c:pt idx="149">
                  <c:v>42881</c:v>
                </c:pt>
                <c:pt idx="150">
                  <c:v>42893</c:v>
                </c:pt>
                <c:pt idx="151">
                  <c:v>42907</c:v>
                </c:pt>
                <c:pt idx="152">
                  <c:v>42928</c:v>
                </c:pt>
                <c:pt idx="153">
                  <c:v>42930</c:v>
                </c:pt>
                <c:pt idx="154">
                  <c:v>42934</c:v>
                </c:pt>
                <c:pt idx="155">
                  <c:v>42936</c:v>
                </c:pt>
                <c:pt idx="156">
                  <c:v>42938</c:v>
                </c:pt>
                <c:pt idx="157">
                  <c:v>42941</c:v>
                </c:pt>
                <c:pt idx="158">
                  <c:v>42943</c:v>
                </c:pt>
                <c:pt idx="159">
                  <c:v>42945</c:v>
                </c:pt>
                <c:pt idx="160">
                  <c:v>42948</c:v>
                </c:pt>
                <c:pt idx="161">
                  <c:v>42950</c:v>
                </c:pt>
                <c:pt idx="162">
                  <c:v>42954</c:v>
                </c:pt>
                <c:pt idx="163">
                  <c:v>42956</c:v>
                </c:pt>
                <c:pt idx="164">
                  <c:v>42958</c:v>
                </c:pt>
                <c:pt idx="165">
                  <c:v>42959</c:v>
                </c:pt>
                <c:pt idx="166">
                  <c:v>42962</c:v>
                </c:pt>
                <c:pt idx="167">
                  <c:v>42964</c:v>
                </c:pt>
                <c:pt idx="168">
                  <c:v>42968</c:v>
                </c:pt>
                <c:pt idx="169">
                  <c:v>42970</c:v>
                </c:pt>
                <c:pt idx="170">
                  <c:v>42972</c:v>
                </c:pt>
                <c:pt idx="171">
                  <c:v>42974</c:v>
                </c:pt>
                <c:pt idx="172">
                  <c:v>42976</c:v>
                </c:pt>
                <c:pt idx="173">
                  <c:v>42978</c:v>
                </c:pt>
                <c:pt idx="174">
                  <c:v>42984</c:v>
                </c:pt>
                <c:pt idx="175">
                  <c:v>42986</c:v>
                </c:pt>
                <c:pt idx="176">
                  <c:v>42998</c:v>
                </c:pt>
                <c:pt idx="177">
                  <c:v>43019</c:v>
                </c:pt>
                <c:pt idx="178">
                  <c:v>43027</c:v>
                </c:pt>
                <c:pt idx="179">
                  <c:v>43032</c:v>
                </c:pt>
                <c:pt idx="180">
                  <c:v>43038</c:v>
                </c:pt>
                <c:pt idx="181">
                  <c:v>43047</c:v>
                </c:pt>
                <c:pt idx="182">
                  <c:v>43050</c:v>
                </c:pt>
                <c:pt idx="183">
                  <c:v>43063</c:v>
                </c:pt>
                <c:pt idx="184">
                  <c:v>43075</c:v>
                </c:pt>
                <c:pt idx="185">
                  <c:v>43081</c:v>
                </c:pt>
                <c:pt idx="186">
                  <c:v>43084</c:v>
                </c:pt>
                <c:pt idx="187">
                  <c:v>43085</c:v>
                </c:pt>
                <c:pt idx="188">
                  <c:v>43086</c:v>
                </c:pt>
                <c:pt idx="189">
                  <c:v>43089</c:v>
                </c:pt>
                <c:pt idx="190">
                  <c:v>43110</c:v>
                </c:pt>
                <c:pt idx="191">
                  <c:v>43118</c:v>
                </c:pt>
                <c:pt idx="192">
                  <c:v>43123</c:v>
                </c:pt>
                <c:pt idx="193">
                  <c:v>43129</c:v>
                </c:pt>
                <c:pt idx="194">
                  <c:v>43138</c:v>
                </c:pt>
                <c:pt idx="195">
                  <c:v>43141</c:v>
                </c:pt>
              </c:numCache>
            </c:numRef>
          </c:xVal>
          <c:yVal>
            <c:numRef>
              <c:f>E.coli!$H$3:$H$198</c:f>
              <c:numCache>
                <c:formatCode>General</c:formatCode>
                <c:ptCount val="1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C0E-4064-8AD0-A48CFB5B7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76352"/>
        <c:axId val="130493056"/>
      </c:scatterChart>
      <c:valAx>
        <c:axId val="130276352"/>
        <c:scaling>
          <c:orientation val="minMax"/>
          <c:max val="43153"/>
          <c:min val="41061"/>
        </c:scaling>
        <c:delete val="0"/>
        <c:axPos val="b"/>
        <c:numFmt formatCode="m/d/yyyy" sourceLinked="1"/>
        <c:majorTickMark val="out"/>
        <c:minorTickMark val="none"/>
        <c:tickLblPos val="nextTo"/>
        <c:crossAx val="130493056"/>
        <c:crosses val="autoZero"/>
        <c:crossBetween val="midCat"/>
      </c:valAx>
      <c:valAx>
        <c:axId val="130493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276352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3D364-0C64-4F76-9BE8-60939DE77D34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47559-0372-45CE-9DA3-36B4D872B3A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8553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872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003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952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284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550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804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567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450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40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364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4112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7559-0372-45CE-9DA3-36B4D872B3A0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621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398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543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943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305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648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264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25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282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26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64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299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0565B-417F-4DD9-A2D4-BB2625DF316B}" type="datetimeFigureOut">
              <a:rPr lang="en-NZ" smtClean="0"/>
              <a:t>27/02/2018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71599-55B8-4544-9571-51FBAAB28B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39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052736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8000" dirty="0" smtClean="0">
                <a:solidFill>
                  <a:schemeClr val="bg1"/>
                </a:solidFill>
              </a:rPr>
              <a:t>Update on Water Supply</a:t>
            </a:r>
            <a:endParaRPr lang="en-NZ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Risks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229600" cy="4525963"/>
          </a:xfrm>
        </p:spPr>
        <p:txBody>
          <a:bodyPr>
            <a:normAutofit/>
          </a:bodyPr>
          <a:lstStyle/>
          <a:p>
            <a:r>
              <a:rPr lang="en-NZ" sz="2800" dirty="0" smtClean="0"/>
              <a:t>Highlight the residual risk identified by WSP’s</a:t>
            </a:r>
          </a:p>
          <a:p>
            <a:pPr lvl="1"/>
            <a:r>
              <a:rPr lang="en-NZ" sz="2400" dirty="0" smtClean="0"/>
              <a:t>Supply risks from source</a:t>
            </a:r>
          </a:p>
          <a:p>
            <a:pPr lvl="2"/>
            <a:r>
              <a:rPr lang="en-NZ" sz="2000" dirty="0" smtClean="0"/>
              <a:t>Runoff, and water body users</a:t>
            </a:r>
          </a:p>
          <a:p>
            <a:pPr lvl="1"/>
            <a:r>
              <a:rPr lang="en-NZ" sz="2400" dirty="0" smtClean="0"/>
              <a:t>Treatment risks</a:t>
            </a:r>
          </a:p>
          <a:p>
            <a:pPr lvl="2"/>
            <a:r>
              <a:rPr lang="en-NZ" sz="2000" dirty="0" smtClean="0"/>
              <a:t>Measuring / capturing and storing proof that treatment is operating correctly</a:t>
            </a:r>
          </a:p>
          <a:p>
            <a:pPr lvl="1"/>
            <a:r>
              <a:rPr lang="en-NZ" sz="2400" dirty="0" smtClean="0"/>
              <a:t>Network risks</a:t>
            </a:r>
          </a:p>
          <a:p>
            <a:pPr lvl="2"/>
            <a:r>
              <a:rPr lang="en-NZ" sz="2000" dirty="0" smtClean="0"/>
              <a:t>3</a:t>
            </a:r>
            <a:r>
              <a:rPr lang="en-NZ" sz="2000" baseline="30000" dirty="0" smtClean="0"/>
              <a:t>rd</a:t>
            </a:r>
            <a:r>
              <a:rPr lang="en-NZ" sz="2000" dirty="0" smtClean="0"/>
              <a:t> Party damage, new connections (refer following slides)</a:t>
            </a:r>
          </a:p>
          <a:p>
            <a:pPr lvl="2"/>
            <a:r>
              <a:rPr lang="en-NZ" sz="2000" dirty="0" smtClean="0"/>
              <a:t>Shared ownership – Goldfields </a:t>
            </a:r>
            <a:r>
              <a:rPr lang="en-NZ" sz="2000" dirty="0" err="1" smtClean="0"/>
              <a:t>etc</a:t>
            </a:r>
            <a:endParaRPr lang="en-NZ" sz="2000" dirty="0" smtClean="0"/>
          </a:p>
          <a:p>
            <a:pPr lvl="2"/>
            <a:r>
              <a:rPr lang="en-NZ" sz="2000" dirty="0" smtClean="0"/>
              <a:t>In areas with high levels of growth</a:t>
            </a:r>
            <a:endParaRPr lang="en-NZ" sz="2000" dirty="0" smtClean="0"/>
          </a:p>
          <a:p>
            <a:pPr lvl="1"/>
            <a:endParaRPr lang="en-NZ" sz="2000" dirty="0" smtClean="0"/>
          </a:p>
          <a:p>
            <a:pPr marL="457200" lvl="1" indent="0">
              <a:buNone/>
            </a:pPr>
            <a:endParaRPr lang="en-NZ" sz="2000" dirty="0" smtClean="0"/>
          </a:p>
          <a:p>
            <a:pPr marL="457200" lvl="1" indent="0">
              <a:buNone/>
            </a:pPr>
            <a:endParaRPr lang="en-NZ" sz="2000" dirty="0"/>
          </a:p>
          <a:p>
            <a:pPr marL="457200" lvl="1" indent="0">
              <a:buNone/>
            </a:pPr>
            <a:endParaRPr lang="en-NZ" sz="2000" dirty="0" smtClean="0"/>
          </a:p>
          <a:p>
            <a:endParaRPr lang="en-NZ" sz="2000" dirty="0"/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34589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0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Distribution network risks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NZ" dirty="0" smtClean="0"/>
              <a:t>Illegal/unapproved </a:t>
            </a:r>
            <a:r>
              <a:rPr lang="en-NZ" dirty="0"/>
              <a:t>connections to water networks, </a:t>
            </a:r>
          </a:p>
          <a:p>
            <a:pPr lvl="1"/>
            <a:r>
              <a:rPr lang="en-NZ" dirty="0"/>
              <a:t>inappropriate disinfection of new connections, </a:t>
            </a:r>
          </a:p>
          <a:p>
            <a:pPr lvl="1"/>
            <a:r>
              <a:rPr lang="en-NZ" dirty="0"/>
              <a:t>third party damage to networks, </a:t>
            </a:r>
          </a:p>
          <a:p>
            <a:pPr lvl="1"/>
            <a:r>
              <a:rPr lang="en-NZ" dirty="0"/>
              <a:t>animals and other contamination entering water storage reservoirs, </a:t>
            </a:r>
          </a:p>
          <a:p>
            <a:pPr lvl="1"/>
            <a:r>
              <a:rPr lang="en-NZ" dirty="0"/>
              <a:t>contaminated backflow from customers into the supply network, </a:t>
            </a:r>
          </a:p>
          <a:p>
            <a:pPr lvl="1"/>
            <a:r>
              <a:rPr lang="en-NZ" dirty="0"/>
              <a:t>depressurising the supply with extreme demand (i.e. firefighting), </a:t>
            </a:r>
          </a:p>
          <a:p>
            <a:pPr lvl="1"/>
            <a:r>
              <a:rPr lang="en-NZ" dirty="0"/>
              <a:t>biofilms growing within aged pipes, </a:t>
            </a:r>
          </a:p>
          <a:p>
            <a:pPr lvl="1"/>
            <a:r>
              <a:rPr lang="en-NZ" dirty="0"/>
              <a:t>septic tanks and wastewater pipe breaks near water sources and water pipes, and</a:t>
            </a:r>
          </a:p>
          <a:p>
            <a:pPr lvl="1"/>
            <a:r>
              <a:rPr lang="en-NZ" dirty="0"/>
              <a:t>water pipeline deterioration and breakages.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234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0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Unapproved connections 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NZ" dirty="0" smtClean="0"/>
              <a:t>3</a:t>
            </a:r>
            <a:r>
              <a:rPr lang="en-NZ" baseline="30000" dirty="0" smtClean="0"/>
              <a:t>rd</a:t>
            </a:r>
            <a:r>
              <a:rPr lang="en-NZ" dirty="0" smtClean="0"/>
              <a:t> August 2017 Lewis Road, Kelvin Heights</a:t>
            </a:r>
            <a:endParaRPr lang="en-NZ" dirty="0"/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75" y="2139609"/>
            <a:ext cx="2368034" cy="3987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139609"/>
            <a:ext cx="2797272" cy="359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0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Near Miss - Hawea </a:t>
            </a:r>
            <a:br>
              <a:rPr lang="en-NZ" dirty="0" smtClean="0"/>
            </a:br>
            <a:r>
              <a:rPr lang="en-NZ" dirty="0" smtClean="0"/>
              <a:t>22</a:t>
            </a:r>
            <a:r>
              <a:rPr lang="en-NZ" baseline="30000" dirty="0" smtClean="0"/>
              <a:t>nd</a:t>
            </a:r>
            <a:r>
              <a:rPr lang="en-NZ" dirty="0" smtClean="0"/>
              <a:t> August 2017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/>
          </a:bodyPr>
          <a:lstStyle/>
          <a:p>
            <a:pPr lvl="1"/>
            <a:r>
              <a:rPr lang="en-NZ" sz="2400" dirty="0" smtClean="0"/>
              <a:t>3</a:t>
            </a:r>
            <a:r>
              <a:rPr lang="en-NZ" sz="2400" baseline="30000" dirty="0" smtClean="0"/>
              <a:t>rd</a:t>
            </a:r>
            <a:r>
              <a:rPr lang="en-NZ" sz="2400" dirty="0" smtClean="0"/>
              <a:t> party collapsed septic tank and broke public water pipeline – cross contamination risk</a:t>
            </a:r>
          </a:p>
          <a:p>
            <a:pPr lvl="1"/>
            <a:r>
              <a:rPr lang="en-NZ" sz="2400" dirty="0" smtClean="0"/>
              <a:t>By </a:t>
            </a:r>
            <a:r>
              <a:rPr lang="en-NZ" sz="2400" dirty="0"/>
              <a:t>the time Veolia responded the contractor had already shutdown the </a:t>
            </a:r>
            <a:r>
              <a:rPr lang="en-NZ" sz="2400" dirty="0" smtClean="0"/>
              <a:t>main</a:t>
            </a:r>
          </a:p>
          <a:p>
            <a:pPr lvl="1"/>
            <a:r>
              <a:rPr lang="en-NZ" sz="2400" dirty="0" smtClean="0"/>
              <a:t>depressurising </a:t>
            </a:r>
            <a:r>
              <a:rPr lang="en-NZ" sz="2400" dirty="0"/>
              <a:t>potable water </a:t>
            </a:r>
            <a:r>
              <a:rPr lang="en-NZ" sz="2400" dirty="0" smtClean="0"/>
              <a:t>supply</a:t>
            </a:r>
            <a:endParaRPr lang="en-NZ" sz="2400" dirty="0"/>
          </a:p>
          <a:p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43">
            <a:off x="4410998" y="1455070"/>
            <a:ext cx="4499992" cy="446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7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Next Steps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r>
              <a:rPr lang="en-NZ" sz="2400" dirty="0" smtClean="0"/>
              <a:t>Continue updates to WSP’s with operations/maintenance changes</a:t>
            </a:r>
          </a:p>
          <a:p>
            <a:pPr lvl="1"/>
            <a:r>
              <a:rPr lang="en-NZ" sz="2000" dirty="0" smtClean="0"/>
              <a:t>Demonstrate compliance with DWA Approved </a:t>
            </a:r>
            <a:r>
              <a:rPr lang="en-NZ" sz="2000" dirty="0" smtClean="0"/>
              <a:t>WSP’s</a:t>
            </a:r>
          </a:p>
          <a:p>
            <a:pPr lvl="2"/>
            <a:r>
              <a:rPr lang="en-NZ" sz="1600" dirty="0" smtClean="0"/>
              <a:t>Ongoing chlorination of the network</a:t>
            </a:r>
            <a:endParaRPr lang="en-NZ" sz="1600" dirty="0" smtClean="0"/>
          </a:p>
          <a:p>
            <a:pPr lvl="1"/>
            <a:endParaRPr lang="en-NZ" sz="2000" dirty="0" smtClean="0"/>
          </a:p>
          <a:p>
            <a:r>
              <a:rPr lang="en-NZ" sz="2400" dirty="0" smtClean="0"/>
              <a:t>Develop options for acceleration of meeting DWS</a:t>
            </a:r>
          </a:p>
          <a:p>
            <a:pPr lvl="1"/>
            <a:r>
              <a:rPr lang="en-NZ" sz="2000" dirty="0" smtClean="0"/>
              <a:t>Mitigate remaining risks</a:t>
            </a:r>
          </a:p>
          <a:p>
            <a:pPr lvl="1"/>
            <a:endParaRPr lang="en-NZ" sz="2000" dirty="0"/>
          </a:p>
          <a:p>
            <a:r>
              <a:rPr lang="en-NZ" sz="2400" dirty="0" smtClean="0"/>
              <a:t>Start engagement with other water suppliers for synergies</a:t>
            </a:r>
          </a:p>
          <a:p>
            <a:pPr lvl="1"/>
            <a:r>
              <a:rPr lang="en-NZ" sz="2000" dirty="0" smtClean="0"/>
              <a:t>Approaches, capital investment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4968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" y="-30916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LTP 2018 - 2028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r>
              <a:rPr lang="en-NZ" sz="4400" dirty="0" smtClean="0"/>
              <a:t>In the first three years of the LTP following projects are planned:</a:t>
            </a:r>
          </a:p>
          <a:p>
            <a:pPr lvl="1"/>
            <a:r>
              <a:rPr lang="en-NZ" sz="3200" dirty="0" smtClean="0"/>
              <a:t>Water supply upgrade - bores</a:t>
            </a:r>
          </a:p>
          <a:p>
            <a:pPr lvl="1"/>
            <a:r>
              <a:rPr lang="en-NZ" sz="3200" dirty="0" smtClean="0"/>
              <a:t>New reservoir</a:t>
            </a:r>
          </a:p>
          <a:p>
            <a:pPr lvl="1"/>
            <a:r>
              <a:rPr lang="en-NZ" sz="3200" dirty="0" smtClean="0"/>
              <a:t>Water supply upgrade  - treatment</a:t>
            </a:r>
          </a:p>
          <a:p>
            <a:pPr marL="457200" lvl="1" indent="0">
              <a:buNone/>
            </a:pPr>
            <a:r>
              <a:rPr lang="en-NZ" sz="3200" dirty="0" smtClean="0"/>
              <a:t>With a total value </a:t>
            </a:r>
            <a:r>
              <a:rPr lang="en-NZ" sz="3200" dirty="0"/>
              <a:t>of </a:t>
            </a:r>
            <a:r>
              <a:rPr lang="en-NZ" sz="3200" dirty="0" smtClean="0"/>
              <a:t>~$2,500,000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19433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Questions?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21987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sz="6000" dirty="0" smtClean="0"/>
              <a:t>Water sampling from 2012 until now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49882"/>
              </p:ext>
            </p:extLst>
          </p:nvPr>
        </p:nvGraphicFramePr>
        <p:xfrm>
          <a:off x="346261" y="1772816"/>
          <a:ext cx="8451478" cy="3875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77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9552" y="4772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sz="6000" dirty="0"/>
              <a:t>Water sampling from 2012 until now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877878"/>
              </p:ext>
            </p:extLst>
          </p:nvPr>
        </p:nvGraphicFramePr>
        <p:xfrm>
          <a:off x="1126331" y="2042486"/>
          <a:ext cx="6891337" cy="417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37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9552" y="477214"/>
            <a:ext cx="8229600" cy="1143000"/>
          </a:xfrm>
        </p:spPr>
        <p:txBody>
          <a:bodyPr>
            <a:normAutofit/>
          </a:bodyPr>
          <a:lstStyle/>
          <a:p>
            <a:r>
              <a:rPr lang="en-NZ" sz="6000" dirty="0" smtClean="0"/>
              <a:t>Water supply scheme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620214"/>
            <a:ext cx="4708835" cy="50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9552" y="4772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NZ" sz="6000" dirty="0" smtClean="0"/>
              <a:t>Current Chlorination Setup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352928" cy="45259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88474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6000" dirty="0" smtClean="0"/>
              <a:t>General Water Supply Background Information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229600" cy="4525963"/>
          </a:xfrm>
        </p:spPr>
        <p:txBody>
          <a:bodyPr>
            <a:normAutofit/>
          </a:bodyPr>
          <a:lstStyle/>
          <a:p>
            <a:r>
              <a:rPr lang="en-NZ" sz="2400" dirty="0" smtClean="0"/>
              <a:t>All </a:t>
            </a:r>
            <a:r>
              <a:rPr lang="en-NZ" sz="2400" dirty="0"/>
              <a:t>QLDC supplies required to comply with regulations since July </a:t>
            </a:r>
            <a:r>
              <a:rPr lang="en-NZ" sz="2400" dirty="0" smtClean="0"/>
              <a:t>2014</a:t>
            </a:r>
          </a:p>
          <a:p>
            <a:pPr lvl="1"/>
            <a:r>
              <a:rPr lang="en-NZ" sz="1800" dirty="0" smtClean="0"/>
              <a:t>Recognised meeting Drinking Water Standards (DWS) take years to implement</a:t>
            </a:r>
          </a:p>
          <a:p>
            <a:pPr lvl="2"/>
            <a:r>
              <a:rPr lang="en-NZ" sz="1400" dirty="0" smtClean="0"/>
              <a:t>Capital and operational investments</a:t>
            </a:r>
          </a:p>
          <a:p>
            <a:pPr lvl="1"/>
            <a:r>
              <a:rPr lang="en-NZ" sz="1800" dirty="0" smtClean="0"/>
              <a:t>Included in 2014 version of 30 </a:t>
            </a:r>
            <a:r>
              <a:rPr lang="en-NZ" sz="1800" dirty="0"/>
              <a:t>Y</a:t>
            </a:r>
            <a:r>
              <a:rPr lang="en-NZ" sz="1800" dirty="0" smtClean="0"/>
              <a:t>ear Infrastructure Strategy</a:t>
            </a:r>
          </a:p>
          <a:p>
            <a:pPr lvl="1"/>
            <a:r>
              <a:rPr lang="en-NZ" sz="1800" dirty="0" smtClean="0"/>
              <a:t>Implemented treatment updates at higher risk sites</a:t>
            </a:r>
          </a:p>
          <a:p>
            <a:pPr lvl="1"/>
            <a:r>
              <a:rPr lang="en-NZ" sz="1800" dirty="0" smtClean="0"/>
              <a:t>Programme to update Water Safety Plans (WSP)</a:t>
            </a:r>
          </a:p>
          <a:p>
            <a:pPr marL="0" indent="0">
              <a:buNone/>
            </a:pPr>
            <a:endParaRPr lang="en-NZ" sz="1800" dirty="0" smtClean="0"/>
          </a:p>
          <a:p>
            <a:r>
              <a:rPr lang="en-NZ" sz="2400" dirty="0" smtClean="0"/>
              <a:t>During HN Inquiry: Letters from </a:t>
            </a:r>
            <a:r>
              <a:rPr lang="en-NZ" sz="2400" dirty="0"/>
              <a:t>DWA, Minister Health &amp; </a:t>
            </a:r>
            <a:r>
              <a:rPr lang="en-NZ" sz="2400" dirty="0" smtClean="0"/>
              <a:t>LG, </a:t>
            </a:r>
            <a:r>
              <a:rPr lang="en-NZ" sz="2400" dirty="0"/>
              <a:t>Director General of </a:t>
            </a:r>
            <a:r>
              <a:rPr lang="en-NZ" sz="2400" dirty="0" smtClean="0"/>
              <a:t>Health, LGNZ </a:t>
            </a:r>
            <a:r>
              <a:rPr lang="en-NZ" sz="2400" dirty="0"/>
              <a:t>and Water </a:t>
            </a:r>
            <a:r>
              <a:rPr lang="en-NZ" sz="2400" dirty="0" smtClean="0"/>
              <a:t>NZ</a:t>
            </a:r>
            <a:endParaRPr lang="en-NZ" sz="2400" dirty="0"/>
          </a:p>
          <a:p>
            <a:r>
              <a:rPr lang="en-NZ" sz="2400" dirty="0" smtClean="0"/>
              <a:t>Following HN Inquiry </a:t>
            </a:r>
            <a:r>
              <a:rPr lang="en-NZ" sz="2400" dirty="0"/>
              <a:t>Stage 2 </a:t>
            </a:r>
            <a:r>
              <a:rPr lang="en-NZ" sz="2400" dirty="0" smtClean="0"/>
              <a:t>being released</a:t>
            </a:r>
            <a:endParaRPr lang="en-NZ" sz="2400" dirty="0"/>
          </a:p>
          <a:p>
            <a:pPr lvl="1"/>
            <a:r>
              <a:rPr lang="en-NZ" sz="1800" dirty="0" smtClean="0"/>
              <a:t>QLDC </a:t>
            </a:r>
            <a:r>
              <a:rPr lang="en-NZ" sz="1800" dirty="0"/>
              <a:t>completed review of the findings and recommendations</a:t>
            </a:r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4959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2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Approach To Date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229600" cy="4525963"/>
          </a:xfrm>
        </p:spPr>
        <p:txBody>
          <a:bodyPr>
            <a:normAutofit/>
          </a:bodyPr>
          <a:lstStyle/>
          <a:p>
            <a:r>
              <a:rPr lang="en-NZ" sz="2400" dirty="0" smtClean="0"/>
              <a:t>Legacy Water </a:t>
            </a:r>
            <a:r>
              <a:rPr lang="en-NZ" sz="2400" dirty="0"/>
              <a:t>Safety Plans (WSP) </a:t>
            </a:r>
            <a:r>
              <a:rPr lang="en-NZ" sz="2400" dirty="0" smtClean="0"/>
              <a:t>for all supplies</a:t>
            </a:r>
          </a:p>
          <a:p>
            <a:pPr lvl="1"/>
            <a:r>
              <a:rPr lang="en-NZ" sz="2000" dirty="0" smtClean="0"/>
              <a:t>~80% of water supplied disinfected</a:t>
            </a:r>
          </a:p>
          <a:p>
            <a:r>
              <a:rPr lang="en-NZ" sz="2400" dirty="0" smtClean="0"/>
              <a:t>Sought expert advice</a:t>
            </a:r>
          </a:p>
          <a:p>
            <a:pPr lvl="1"/>
            <a:r>
              <a:rPr lang="en-NZ" sz="2000" dirty="0" smtClean="0"/>
              <a:t>Comprehensive review / update of all WSPs</a:t>
            </a:r>
          </a:p>
          <a:p>
            <a:pPr lvl="1"/>
            <a:r>
              <a:rPr lang="en-NZ" sz="2000" dirty="0" smtClean="0"/>
              <a:t>Detailed risk assessment of QLDC groundwater supplies</a:t>
            </a:r>
            <a:endParaRPr lang="en-NZ" sz="2000" dirty="0"/>
          </a:p>
          <a:p>
            <a:r>
              <a:rPr lang="en-NZ" sz="2400" dirty="0"/>
              <a:t>Water supply masterplans for all </a:t>
            </a:r>
            <a:r>
              <a:rPr lang="en-NZ" sz="2400" dirty="0" smtClean="0"/>
              <a:t>communities</a:t>
            </a:r>
          </a:p>
          <a:p>
            <a:pPr lvl="1"/>
            <a:r>
              <a:rPr lang="en-NZ" sz="2000" dirty="0" smtClean="0"/>
              <a:t>To meet existing and future/growth needs </a:t>
            </a:r>
            <a:endParaRPr lang="en-NZ" sz="2000" dirty="0"/>
          </a:p>
          <a:p>
            <a:r>
              <a:rPr lang="en-NZ" sz="2400" dirty="0"/>
              <a:t>Developed programme </a:t>
            </a:r>
            <a:r>
              <a:rPr lang="en-NZ" sz="2400" dirty="0" smtClean="0"/>
              <a:t>to </a:t>
            </a:r>
            <a:r>
              <a:rPr lang="en-NZ" sz="2400" dirty="0"/>
              <a:t>meet </a:t>
            </a:r>
            <a:r>
              <a:rPr lang="en-NZ" sz="2400" dirty="0" smtClean="0"/>
              <a:t>DWS </a:t>
            </a:r>
            <a:r>
              <a:rPr lang="en-NZ" sz="2400" dirty="0"/>
              <a:t>by </a:t>
            </a:r>
            <a:r>
              <a:rPr lang="en-NZ" sz="2400" dirty="0" smtClean="0"/>
              <a:t>2028 </a:t>
            </a:r>
            <a:endParaRPr lang="en-NZ" sz="2400" dirty="0"/>
          </a:p>
          <a:p>
            <a:pPr lvl="1"/>
            <a:r>
              <a:rPr lang="en-NZ" sz="2000" dirty="0" smtClean="0"/>
              <a:t>Included into Draft 2018 LTP</a:t>
            </a:r>
          </a:p>
          <a:p>
            <a:pPr lvl="1"/>
            <a:r>
              <a:rPr lang="en-NZ" sz="2000" dirty="0" smtClean="0"/>
              <a:t>Completed programme of precautionary disinfection for remaining networks</a:t>
            </a:r>
          </a:p>
          <a:p>
            <a:pPr marL="457200" lvl="1" indent="0">
              <a:buNone/>
            </a:pPr>
            <a:endParaRPr lang="en-NZ" sz="2000" dirty="0" smtClean="0"/>
          </a:p>
          <a:p>
            <a:endParaRPr lang="en-NZ" sz="2400" dirty="0" smtClean="0"/>
          </a:p>
          <a:p>
            <a:pPr marL="0" indent="0">
              <a:buNone/>
            </a:pPr>
            <a:endParaRPr lang="en-NZ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NZ" sz="2000" dirty="0"/>
          </a:p>
          <a:p>
            <a:endParaRPr lang="en-NZ" sz="2000" dirty="0"/>
          </a:p>
          <a:p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281989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685039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6000" dirty="0" smtClean="0"/>
              <a:t>Havelock North Inquiry </a:t>
            </a:r>
            <a:endParaRPr lang="en-NZ" sz="60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9552" y="1688474"/>
            <a:ext cx="8229600" cy="4525963"/>
          </a:xfrm>
        </p:spPr>
        <p:txBody>
          <a:bodyPr>
            <a:normAutofit/>
          </a:bodyPr>
          <a:lstStyle/>
          <a:p>
            <a:r>
              <a:rPr lang="en-NZ" sz="2800" dirty="0" smtClean="0"/>
              <a:t>Key Recommendations</a:t>
            </a:r>
          </a:p>
          <a:p>
            <a:pPr lvl="1"/>
            <a:r>
              <a:rPr lang="en-NZ" sz="2400" dirty="0" smtClean="0"/>
              <a:t>Removal </a:t>
            </a:r>
            <a:r>
              <a:rPr lang="en-NZ" sz="2400" dirty="0"/>
              <a:t>of secure groundwater status</a:t>
            </a:r>
          </a:p>
          <a:p>
            <a:pPr lvl="1"/>
            <a:r>
              <a:rPr lang="en-NZ" sz="2400" dirty="0"/>
              <a:t>Mandatory multi-barrier treatment of </a:t>
            </a:r>
            <a:r>
              <a:rPr lang="en-NZ" sz="2400" dirty="0" smtClean="0"/>
              <a:t>all public </a:t>
            </a:r>
            <a:r>
              <a:rPr lang="en-NZ" sz="2400" dirty="0"/>
              <a:t>water supplies</a:t>
            </a:r>
          </a:p>
          <a:p>
            <a:pPr lvl="2"/>
            <a:r>
              <a:rPr lang="en-NZ" sz="1800" dirty="0" smtClean="0"/>
              <a:t>Includes requirement </a:t>
            </a:r>
            <a:r>
              <a:rPr lang="en-NZ" sz="1800" dirty="0"/>
              <a:t>for a residual disinfectant in the network</a:t>
            </a:r>
          </a:p>
          <a:p>
            <a:pPr lvl="1"/>
            <a:r>
              <a:rPr lang="en-NZ" sz="2400" dirty="0" smtClean="0"/>
              <a:t>Establishment of an independent water regulator</a:t>
            </a:r>
          </a:p>
          <a:p>
            <a:pPr lvl="1"/>
            <a:r>
              <a:rPr lang="en-NZ" sz="2400" dirty="0" smtClean="0"/>
              <a:t>Collaboration and dedicated water suppliers</a:t>
            </a:r>
          </a:p>
          <a:p>
            <a:pPr lvl="1"/>
            <a:r>
              <a:rPr lang="en-NZ" sz="2400" dirty="0" smtClean="0"/>
              <a:t>OAG oversees Implementation of Inquiry Recommendations</a:t>
            </a:r>
          </a:p>
          <a:p>
            <a:pPr lvl="1"/>
            <a:endParaRPr lang="en-NZ" sz="1600" dirty="0"/>
          </a:p>
          <a:p>
            <a:pPr marL="0" indent="0">
              <a:buNone/>
            </a:pP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28400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I</a:t>
            </a:r>
            <a:r>
              <a:rPr lang="en-NZ" dirty="0" smtClean="0"/>
              <a:t>mmediate </a:t>
            </a:r>
            <a:r>
              <a:rPr lang="en-NZ" dirty="0"/>
              <a:t>DWA </a:t>
            </a:r>
            <a:r>
              <a:rPr lang="en-NZ" dirty="0" smtClean="0"/>
              <a:t>Changes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z="2400" dirty="0" smtClean="0"/>
              <a:t>Observed changes in DWA behaviour</a:t>
            </a:r>
          </a:p>
          <a:p>
            <a:pPr lvl="1"/>
            <a:r>
              <a:rPr lang="en-NZ" sz="2000" dirty="0" smtClean="0"/>
              <a:t>Director General requirement to enforce current DWS</a:t>
            </a:r>
          </a:p>
          <a:p>
            <a:pPr lvl="1"/>
            <a:r>
              <a:rPr lang="en-NZ" sz="2000" dirty="0"/>
              <a:t>DWA shift/firmed in regulatory </a:t>
            </a:r>
            <a:r>
              <a:rPr lang="en-NZ" sz="2000" dirty="0" smtClean="0"/>
              <a:t>approach</a:t>
            </a:r>
          </a:p>
          <a:p>
            <a:endParaRPr lang="en-NZ" sz="2400" dirty="0" smtClean="0"/>
          </a:p>
          <a:p>
            <a:r>
              <a:rPr lang="en-NZ" sz="2400" dirty="0" smtClean="0"/>
              <a:t>Shift </a:t>
            </a:r>
            <a:r>
              <a:rPr lang="en-NZ" sz="2400" dirty="0"/>
              <a:t>in focus on </a:t>
            </a:r>
            <a:r>
              <a:rPr lang="en-NZ" sz="2400" dirty="0" smtClean="0"/>
              <a:t>WSPs</a:t>
            </a:r>
          </a:p>
          <a:p>
            <a:pPr lvl="1"/>
            <a:r>
              <a:rPr lang="en-NZ" sz="2000" dirty="0" smtClean="0"/>
              <a:t>Must be up to date, must be thorough and implementation ensured</a:t>
            </a:r>
          </a:p>
          <a:p>
            <a:pPr lvl="1"/>
            <a:r>
              <a:rPr lang="en-NZ" sz="2000" dirty="0" smtClean="0"/>
              <a:t>QLDC prepare WSPs, DWA review and Approve WSPs</a:t>
            </a:r>
          </a:p>
          <a:p>
            <a:pPr lvl="1"/>
            <a:r>
              <a:rPr lang="en-NZ" sz="2000" dirty="0" smtClean="0"/>
              <a:t>DWA actively </a:t>
            </a:r>
            <a:r>
              <a:rPr lang="en-NZ" sz="2000" dirty="0"/>
              <a:t>seeking evidence </a:t>
            </a:r>
            <a:r>
              <a:rPr lang="en-NZ" sz="2000" dirty="0" smtClean="0"/>
              <a:t>Approved WSPs </a:t>
            </a:r>
            <a:r>
              <a:rPr lang="en-NZ" sz="2000" dirty="0"/>
              <a:t>being implemented</a:t>
            </a:r>
            <a:endParaRPr lang="en-NZ" sz="1800" dirty="0"/>
          </a:p>
          <a:p>
            <a:pPr lvl="2"/>
            <a:endParaRPr lang="en-NZ" sz="1600" dirty="0"/>
          </a:p>
          <a:p>
            <a:r>
              <a:rPr lang="en-NZ" sz="2400" dirty="0" smtClean="0"/>
              <a:t>Glenorchy </a:t>
            </a:r>
            <a:r>
              <a:rPr lang="en-NZ" sz="2400" dirty="0"/>
              <a:t>WSP Update: “disinfection must remain on</a:t>
            </a:r>
            <a:r>
              <a:rPr lang="en-NZ" sz="2400" dirty="0" smtClean="0"/>
              <a:t>”</a:t>
            </a:r>
          </a:p>
          <a:p>
            <a:pPr lvl="1"/>
            <a:r>
              <a:rPr lang="en-NZ" sz="2000" dirty="0" smtClean="0"/>
              <a:t>Requirement under DWS “all practicable steps”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748862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572</Words>
  <Application>Microsoft Office PowerPoint</Application>
  <PresentationFormat>On-screen Show (4:3)</PresentationFormat>
  <Paragraphs>119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PowerPoint Presentation</vt:lpstr>
      <vt:lpstr>Water sampling from 2012 until now</vt:lpstr>
      <vt:lpstr>Water sampling from 2012 until now</vt:lpstr>
      <vt:lpstr>Water supply scheme</vt:lpstr>
      <vt:lpstr>Current Chlorination Setup</vt:lpstr>
      <vt:lpstr>General Water Supply Background Information</vt:lpstr>
      <vt:lpstr>Approach To Date</vt:lpstr>
      <vt:lpstr>Havelock North Inquiry </vt:lpstr>
      <vt:lpstr>Immediate DWA Changes</vt:lpstr>
      <vt:lpstr>Risks</vt:lpstr>
      <vt:lpstr>Distribution network risks</vt:lpstr>
      <vt:lpstr>Unapproved connections </vt:lpstr>
      <vt:lpstr>Near Miss - Hawea  22nd August 2017</vt:lpstr>
      <vt:lpstr>Next Steps</vt:lpstr>
      <vt:lpstr>LTP 2018 - 2028</vt:lpstr>
      <vt:lpstr>Questions?</vt:lpstr>
    </vt:vector>
  </TitlesOfParts>
  <Company>QLDC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Douglas</dc:creator>
  <cp:lastModifiedBy>Ulrich Glasner</cp:lastModifiedBy>
  <cp:revision>88</cp:revision>
  <dcterms:created xsi:type="dcterms:W3CDTF">2017-06-11T21:25:43Z</dcterms:created>
  <dcterms:modified xsi:type="dcterms:W3CDTF">2018-02-26T21:57:06Z</dcterms:modified>
</cp:coreProperties>
</file>